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CA486-DF15-4E8D-B9B4-A31D22AFA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ABB0F-1776-4D28-8500-BDD6DD8FB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510D2-EA5E-497E-96EA-CCE2BC196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3E71C-CF90-4D6A-B531-73B5E379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5DD19-954D-4A4B-B5A8-FF933D0FE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05DBC-797C-4A1A-A067-AAC8849F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EC63FF-66A3-4BF2-A945-083E19896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4E9FB-CA56-48A4-9B2B-00969BE80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22821-A5D6-463E-A78C-D9939F192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E9FCD-0BDA-48A1-A547-4C073AE7B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D883C-87E8-4209-A908-AA7D23B02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310702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肿节石斛的养殖方法及注意事项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肿节石斛的生长环境与特点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繁殖方法与技术要点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养护管理与提高观赏价值措施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注意事项与特殊情况处理方案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肿节石斛的生长环境与特点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生长环境要求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肿节石斛适宜生长温度为15-28℃，在炎热夏季需要注意遮阴和通风，避免高温灼伤。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湿度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肿节石斛需要保持较高的空气湿度，通常要求湿度在70%以上，可以通过喷雾或放置水盆等方式增加湿度。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肿节石斛需要充足的光照，但避免强烈阳光直射，一般放置在散射光充足的地方。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肿节石斛的根系较为发达，需要附生在其他物体上才能获取营养和水分。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茎呈圆柱形，多节，表面有紫色或暗红色的斑点。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茎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花朵为白色或淡黄色，带有香气，花期较长。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花序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植物特点与习性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5914" r="259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9439" r="194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肿节石斛的形态优美，花朵鲜艳，具有很高的观赏价值，适合作为室内观赏植物。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观赏价值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除了观赏价值外，肿节石斛还具有一定的药用价值，其茎可以入药，具有清热生津、滋阴明目的功效。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观赏价值与应用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养殖方法与技巧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使用疏松而不太粘的土壤进行种植。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肿节石斛的根部比较发达，需要使用疏松而不太粘的土壤进行种植，以便保证根部的透气性和排水性，避免根部缺氧和受涝。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土壤选择与配制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保持土壤湿润，避免过度浇水。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肿节石斛需要充足的水分，但并不需要过多的水分。在浇水时，应保持土壤湿润，避免过度浇水，以防止根部受涝。同时，在干燥的季节，也要注意增加浇水的频率。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浇水管理要点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使用适当的肥料，并注意浓度和频率。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肿节石斛需要适当的养分来支持其生长，但施肥时需要注意浓度和频率。建议使用低浓度的肥料，并避免过度施肥，以防止对植物造成伤害。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施肥策略与注意事项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提供充足的光照和适宜的温度。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肿节石斛需要充足的光照和适宜的温度来支持其生长。在光照方面，应将植物放在阳光充足的地方，并避免过度遮荫。在温度方面，应根据季节的变化和植物的需求进行调节，保持适宜的温度范围。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光照和温度调节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病虫害防治策略与措施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叶斑病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叶片出现褐色病斑，可用50%甲基托布津可湿性粉剂1000倍液喷洒。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软腐病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茎部出现水渍状病斑，可用50%多菌灵可湿性粉剂1000倍液喷洒。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炭疽病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叶片出现圆形或椭圆形病斑，可用50%多菌灵可湿性粉剂1000倍液喷洒。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常见病害及其防治方法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https://d.book118.com/148133107027006024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2024-08-31T03:53:17.171</cp:lastPrinted>
  <dcterms:created xsi:type="dcterms:W3CDTF">2024-08-30T19:53:17Z</dcterms:created>
  <dcterms:modified xsi:type="dcterms:W3CDTF">2024-08-30T19:53:19Z</dcterms:modified>
</cp:coreProperties>
</file>