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69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8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13FC4-A246-4AD5-AD11-4CEEE5CA7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B6182-CC8D-44E4-9317-73F146E5B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DDB9F-3A43-49C7-A32E-9400F65C6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6C04B-EC53-452D-9DB2-E66E3B220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A1D0D9-3B94-497B-98EC-104248B82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95BFD-16FC-421F-ABCE-BCC60B603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FB4107-4BFD-449F-A707-324432B93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CAF55-FFA9-4E5E-A89F-A97D522CB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DCAF0-4213-49F0-9B79-15E9D8E8F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6F8B1-CC93-4C42-A5D2-6D3073467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1DCF3-89AE-42BD-98E0-A4F2E8E87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5688" r:id="rId2"/>
    <p:sldLayoutId id="2147505689" r:id="rId3"/>
    <p:sldLayoutId id="2147505690" r:id="rId4"/>
    <p:sldLayoutId id="2147505691" r:id="rId5"/>
    <p:sldLayoutId id="2147505692" r:id="rId6"/>
    <p:sldLayoutId id="2147505693" r:id="rId7"/>
    <p:sldLayoutId id="2147505694" r:id="rId8"/>
    <p:sldLayoutId id="2147505695" r:id="rId9"/>
    <p:sldLayoutId id="2147505696" r:id="rId10"/>
    <p:sldLayoutId id="214750569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4003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供用电及信息系统隔离式防雷技术工程施工验收规范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防雷技术工程施工要求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防雷技术工程验收标准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防雷技术工程验收注意事项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防雷技术工程验收报告的编制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供用电及信息系统隔离式防雷技术工程验收实例分析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防雷技术工程施工要求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施工准备</a:t>
            </a:r>
            <a:endParaRPr lang="zh-CN" altLang="en-US"/>
          </a:p>
        </p:txBody>
      </p:sp>
      <p:sp>
        <p:nvSpPr>
          <p:cNvPr id="104895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施工材料准备：防雷设备、材料等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施工人员资质：具备相关资质和经验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施工方案制定：根据现场情况制定施工方案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安全措施：确保施工安全，防止触电等事故发生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防雷设备安装</a:t>
            </a:r>
            <a:endParaRPr lang="zh-CN" altLang="en-US"/>
          </a:p>
        </p:txBody>
      </p:sp>
      <p:sp>
        <p:nvSpPr>
          <p:cNvPr id="10490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防雷设备类型：避雷针、避雷带、避雷网等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安装位置：建筑物顶部、外墙、地面等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安装方式：固定、悬挂、埋设等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接地要求：接地电阻应符合规范要求，接地线应连接牢固，接地点应设置明显标志。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接地系统施工</a:t>
            </a:r>
            <a:endParaRPr lang="zh-CN" altLang="en-US"/>
          </a:p>
        </p:txBody>
      </p:sp>
      <p:sp>
        <p:nvSpPr>
          <p:cNvPr id="104905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接地施工：按照设计要求进行接地施工，确保接地电阻符合要求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接地测试：施工完成后，进行接地测试，确保接地系统符合要求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接地系统设计：根据防雷技术要求，设计接地系统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接地材料选择：选择合适的接地材料，如铜、铝等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防雷系统测试</a:t>
            </a:r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测试目的：确保防雷系统能够有效保护供电和信息系统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测试内容：接地电阻、防雷器性能、防雷接地网等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测试方法：采用专业测试仪器，按照相关标准进行测试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3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测试结果：记录测试数据，分析测试结果，确保防雷系统符合规范要求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防雷技术工程验收标准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验收流程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防雷设备的检测</a:t>
            </a:r>
            <a:endParaRPr lang="zh-CN" altLang="en-US"/>
          </a:p>
        </p:txBody>
      </p:sp>
      <p:sp>
        <p:nvSpPr>
          <p:cNvPr id="10492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检测项目：接地电阻、绝缘电阻、泄漏电流等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检测标准：符合国家或行业标准要求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检测结果记录：详细记录检测数据，并出具检测报告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检测方法：采用专用检测仪器进行测量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接地系统的检测</a:t>
            </a:r>
            <a:endParaRPr lang="zh-CN" altLang="en-US"/>
          </a:p>
        </p:txBody>
      </p:sp>
      <p:sp>
        <p:nvSpPr>
          <p:cNvPr id="10493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接地电阻测试：测量接地电阻值，确保符合规范要求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接地线连接检查：检查接地线连接是否牢固，无松动、断裂现象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接地线材质检查：检查接地线材质是否符合规范要求，无锈蚀、破损现象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接地线埋设深度检查：检查接地线埋设深度是否符合规范要求，无浅埋、裸露现象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系统性能测试</a:t>
            </a:r>
            <a:endParaRPr lang="zh-CN" altLang="en-US"/>
          </a:p>
        </p:txBody>
      </p:sp>
      <p:sp>
        <p:nvSpPr>
          <p:cNvPr id="104937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测试目的：验证防雷技术工程的性能是否符合设计要求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测试项目：接地电阻、绝缘电阻、泄漏电流等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测试方法：采用专业仪器进行测量，如接地电阻测试仪、绝缘电阻测试仪等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测试结果：记录测试数据，分析测试结果，判断是否符合设计要求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防雷技术工程验收注意事项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https://d.book118.com/148134003054006045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Wingdings</vt:lpstr>
      <vt:lpstr>Office Theme</vt:lpstr>
      <vt:lpstr>供用电及信息系统隔离式防雷技术工程施工验收规范</vt:lpstr>
      <vt:lpstr>目录</vt:lpstr>
      <vt:lpstr>单击添加章节标题</vt:lpstr>
      <vt:lpstr>防雷技术工程施工要求</vt:lpstr>
      <vt:lpstr>施工准备</vt:lpstr>
      <vt:lpstr>防雷设备安装</vt:lpstr>
      <vt:lpstr>接地系统施工</vt:lpstr>
      <vt:lpstr>防雷系统测试</vt:lpstr>
      <vt:lpstr>防雷技术工程验收标准</vt:lpstr>
      <vt:lpstr>验收流程</vt:lpstr>
      <vt:lpstr>防雷设备的检测</vt:lpstr>
      <vt:lpstr>接地系统的检测</vt:lpstr>
      <vt:lpstr>系统性能测试</vt:lpstr>
      <vt:lpstr>防雷技术工程验收注意事项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2024-09-25T21:57:43.851</cp:lastPrinted>
  <dcterms:created xsi:type="dcterms:W3CDTF">2024-09-25T13:57:43Z</dcterms:created>
  <dcterms:modified xsi:type="dcterms:W3CDTF">2024-09-25T13:57:45Z</dcterms:modified>
</cp:coreProperties>
</file>