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8F295-2CA5-4FDC-801B-1B4B58A1E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D8E66-EA97-46E1-9279-1DA92A4F9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3774D-2CCE-4253-8C1F-44BD222D3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BE457-E353-4307-A26D-2DC9729C9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DD1CD6-A98B-4962-9197-8550A28E9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CCF86B-6959-439D-AA81-5977C6961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03321D-71E4-4BBC-BAF7-5B04E41B9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A5261-FF5F-44DA-9F7A-8ABEF0978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8A570-112A-4000-B844-0F17D5BE3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C829A-0160-4354-BAC5-330CB54E1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0CBBF-6FE1-4F57-BE34-EF7031925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34030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心肺康复护理查房范文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心肺康复护理概述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心肺康复护理的基本原则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心肺康复护理的常见方法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心肺康复护理的实践案例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心肺康复护理概述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心肺康复护理的主要目的是帮助患者改善心肺功能，减少并发症，提高生活质量，并使患者能够更好地融入社会。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心肺康复护理是指通过一系列综合性的护理措施，帮助心肺疾病患者恢复身体功能、提高生活质量的过程。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心肺康复护理的定义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30" b="28630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456" b="1945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通过心肺康复护理，患者的心肺功能可以得到显著改善，从而减轻症状、减少呼吸困难，提高生活质量。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降低再入院率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经过心肺康复护理的患者，其再入院率可以显著降低，这得益于患者身体状况的改善和生活质量的提高。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预防心肺疾病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通过心肺康复护理，患者可以更好地了解心肺疾病的预防知识，从而采取健康的生活方式，预防心肺疾病的再次发生。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心肺康复护理的重要性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940" b="1694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心肺康复护理的历史可以追溯到20世纪50年代，当时人们开始认识到心肺疾病患者需要康复护理来改善身体状况。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随着医学技术的不断进步和人们对健康需求的不断提高，心肺康复护理也在不断发展，越来越注重个体化、专业化和全面化。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未来，心肺康复护理将更加注重跨学科合作、科学研究和技术创新，以更好地满足患者的需求和提高护理效果。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心肺康复护理的历史与发展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心肺康复护理的基本原则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9609" r="9609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全面了解患者的病史、症状、体征以及心肺功能检查结果，为制定康复计划提供依据。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诊断明确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根据评估结果，明确患者的心肺功能状况和康复需求，确定康复目标和方案。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根据患者的具体情况，制定个性化的康复计划，包括运动强度、频率、时间等方面的安排。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康复计划应综合考虑患者的身体状况、心理状况和社会支持情况，确保康复的全面性和有效性。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制定康复计划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由专业医护人员进行康复护理，确保患者安全和效果。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根据患者的康复进展和反馈，及时调整康复计划，以适应患者的变化。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专业指导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定期调整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7" r="32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在康复过程中，密切监测患者的身体状况、心肺功能变化和心理状态，及时发现和处理问题。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定期评估患者的康复效果，包括心肺功能改善情况、生活质量提高等方面，为进一步调整康复计划提供依据。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心肺康复护理的常见方法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https://d.book118.com/148134030115006034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2024-09-13T06:32:06.894</cp:lastPrinted>
  <dcterms:created xsi:type="dcterms:W3CDTF">2024-09-12T22:32:06Z</dcterms:created>
  <dcterms:modified xsi:type="dcterms:W3CDTF">2024-09-12T22:32:08Z</dcterms:modified>
</cp:coreProperties>
</file>