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924A3-5410-4CA8-8ADC-0DB0C2C10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C2C71-43E0-49B3-BDEB-3A265345B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FDE00-6A27-4214-91AD-1B47929B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BA92B-9764-44DE-A591-195B24B3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9A3B13-4DFB-4C91-B88B-85C3EA288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136E2-034F-4A52-80D3-C3B2FC6F6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EEE4BA-D96A-4A6E-92F8-77F16E39B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7F7BF-E698-421D-A76D-78803D24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764E3-3281-4E03-8393-0F56FCB3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DFE60-2964-40EB-B648-7CC2101E5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37BE7-7DB5-4391-8926-4E15288B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4135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2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中国急诊成人镇痛镇静与谵妄管理专家共识解读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镇痛、镇静与谵妄管理概述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谵妄管理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专家共识解读与临床实践建议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提高急诊成人镇痛镇静与谵妄管理水平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急诊成人镇痛镇静与谵妄管理存在诸多问题，如药物选择不当、剂量控制不准确、监测不到位等，导致患者疼痛、焦虑、躁动等症状得不到有效控制，甚至引发严重并发症。因此，制定专家共识，提高管理水平，对于改善患者预后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规范临床实践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由于缺乏统一的标准和规范，不同医院、不同医生在急诊成人镇痛镇静与谵妄管理方面存在较大的差异。通过专家共识的制定和推广，可以规范临床实践，减少不必要的差异和争议。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急诊医学作为一门新兴的学科，需要不断发展和完善。通过专家共识的制定和推广，可以促进急诊医学相关领域的交流和合作，推动学科发展。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提供权威指导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专家共识由急诊医学领域的权威专家共同制定，具有较高的权威性和指导意义。通过学习和遵循专家共识，医生可以更加科学、规范地进行急诊成人镇痛镇静与谵妄管理。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急诊成人镇痛镇静与谵妄管理不当可能导致严重的医疗风险和纠纷。通过遵循专家共识，医生可以更加准确地评估患者的病情和需求，制定合理的治疗方案，从而降低医疗风险。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疼痛、焦虑、躁动等症状是急诊患者常见的痛苦体验。通过科学、规范的镇痛镇静与谵妄管理，医生可以有效地缓解患者的症状，提高患者的舒适度和满意度。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填补知识空白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急诊成人镇痛镇静与谵妄管理涉及多个学科领域的知识和技能，医生在实践中往往会遇到一些棘手的问题。专家共识的制定可以填补这些知识空白，为医生提供全面的解决方案。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专家共识的重要性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镇痛、镇静与谵妄管理概述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通过药物或其他手段降低患者焦虑、烦躁或激动情绪，使其保持安静和合作状态的过程。根据镇静的深度，可分为轻度、中度和深度镇静。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采用药物或其他方法消除或减轻患者疼痛的过程。根据疼痛的性质和程度，镇痛可分为轻度、中度和重度镇痛。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谵妄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一种以意识障碍为主要特征的急性脑综合征，表现为意识障碍、注意力不集中、思维紊乱、感知障碍等。谵妄可分为轻度、中度和重度。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667" r="18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333" r="16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镇痛、镇静与谵妄的定义和分类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根据患者的具体情况制定个体化的镇痛、镇静与谵妄管理方案。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确保所采取的管理措施安全有效，避免或减少并发症的发生。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管理原则和目标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管理目标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有效控制患者的疼痛、焦虑和谵妄症状，提高患者的舒适度和生活质量。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降低并发症的发生率，缩短患者的住院时间和康复时间。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提高医疗质量和患者满意度，促进医患关系的和谐发展。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推荐使用数字评分法（NRS）、面部表情疼痛评分法（FPS）等进行疼痛评估。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疼痛监测频率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根据患者病情和疼痛程度，每2-4小时进行一次疼痛评估，或在疼痛变化时及时评估。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详细记录患者疼痛的部位、性质、程度、持续时间等信息，以便及时调整镇痛方案。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非阿片类药物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如非甾体抗炎药（NSAIDs）、对乙酰氨基酚等，适用于轻度疼痛的治疗，但需注意胃肠道反应等副作用。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辅助药物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如氯胺酮、右美托咪定等，可辅助阿片类药物提高镇痛效果或减少阿片类药物用量。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阿片类药物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如吗啡、芬太尼等，适用于中重度疼痛的治疗，但需注意其呼吸抑制等副作用。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镇痛药物的选择和使用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根据患者的疼痛程度、病情和身体状况，制定个体化的镇痛治疗方案。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注意监测和预防镇痛药物可能引起的副作用，如呼吸抑制、恶心呕吐、便秘等。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预防副作用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采用多种镇痛药物和/或非药物治疗手段，以达到最佳的镇痛效果。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多模式镇痛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根据患者的疼痛变化和治疗效果，及时调整镇痛治疗方案，确保患者获得持续有效的镇痛治疗。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及时调整方案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https://d.book118.com/148134135065006036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2024-09-15T20:26:54.365</cp:lastPrinted>
  <dcterms:created xsi:type="dcterms:W3CDTF">2024-09-15T12:26:54Z</dcterms:created>
  <dcterms:modified xsi:type="dcterms:W3CDTF">2024-09-15T12:26:56Z</dcterms:modified>
</cp:coreProperties>
</file>