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4FB83-4444-45F2-AD34-68123F5E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7A198-83C7-4C6B-83E5-4CED0664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C9D4B-369C-44A4-8551-F6545455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70938-C105-49EA-9BFA-EC5AADF1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C4FC5-B270-42A4-82C4-D0C8CA47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75885-0DF1-48A7-81D0-C292D366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38CB8-5690-4D21-ADB0-EB19AEFC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5E1F1-1346-4220-8DE4-5FCA3F99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6A64B-8E4A-4F5E-95FA-BA2512A0D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86628-DCC9-40AC-A9C1-B0310133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A18D9-727A-4BE7-BF1A-83373113A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506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危化品特种作业人员安全事故的报告和处理流程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责任追究与处罚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整改措施与预防建议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当班特种作业人员共XX人，其中XX人受伤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XXXX年XX月XX日XX时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XXXX化工厂特种作业车间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事故发生时间、地点及参与人员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涉及危化品种类与数量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涉及危化品数量：液氯XX吨，硫化氢XX吨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涉及危化品种类：液氯、硫化氢等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事故车间及周边区域，未波及其他车间和厂区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造成XX人受伤，其中XX人重伤；直接经济损失约XX万元；对周边环境造成一定程度的污染。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事故影响范围及后果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事故发生后，应立即停止所有与事故相关的作业活动，防止事故扩大。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停止作业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迅速将事故现场的人员疏散到安全区域，确保人员安全。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立即停止作业，疏散人员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根据事故的性质和严重程度，启动相应的应急预案，明确应急处置措施和人员分工。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按照应急预案的要求，组织专业救援队伍，配备必要的救援装备，迅速开展救援行动。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启动应急预案，组织救援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组织救援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报告相关部门，请求支援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报告相关部门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立即向企业负责人和相关部门报告事故情况，包括事故时间、地点、人员伤亡和财产损失等情况。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请求支援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根据事故的需要，及时向当地政府、消防、医疗等部门请求支援，协调各方力量共同应对事故。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46" b="9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人的不安全行为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包括违章操作、违反劳动纪律、误操作等。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物的不安全状态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包括设备故障、工具缺陷、防护设施失效等。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环境的不良因素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包括照明不足、通风不良、温度不适宜等。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技术原因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包括设计缺陷、工艺不合理、技术标准不完善等。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教育原因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包括安全培训不足、操作技能不熟练、缺乏安全意识等。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管理原因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包括安全管理制度不健全、责任制不落实、监督检查不到位等。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https://d.book118.com/148135064030006035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2024-09-13T22:06:11.944</cp:lastPrinted>
  <dcterms:created xsi:type="dcterms:W3CDTF">2024-09-13T14:06:11Z</dcterms:created>
  <dcterms:modified xsi:type="dcterms:W3CDTF">2024-09-13T14:06:14Z</dcterms:modified>
</cp:coreProperties>
</file>