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C1179-2BBF-4707-B842-BBC5F22C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5C5A5-2B4A-4B48-AF23-2F98016F9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05100-45D6-4D5E-A05B-A5168408E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81852-6941-4423-BDE6-AF4D023A1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2BDD0-2170-4E0C-ABE8-3B1EAFDA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673BA-C066-4AF3-9F0B-41D50F39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E1F6BF-B67D-427F-A6D5-0879A7DA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DB354-895F-4D84-827A-B97BACFE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95E33-D05B-41FE-A271-8AB611913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20CB0-F444-42A4-B94F-DA29E487D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56426-A643-47D6-9715-347EE452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36016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财务管理制度与合资合作的关联与支持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财务管理制度对合资合作的支持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合资合作中财务管理制度的关联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财务管理制度在合资合作中的重要性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财务管理制度在合资合作中的应用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案例分析：某合资企业的财务管理实践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财务管理制度对合资合作的支持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制定合资企业的财务规划，包括预算编制、财务目标设定、资金分配等，以确保合资企业的经济活动有序进行。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协助合资企业制定预算方案，监控预算执行情况，及时调整预算偏差，以确保合资企业实现财务目标。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财务规划与预算支持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建立合资企业的资金管理体系，规范资金收支、账户管理、现金流管理等，以提高资金使用效率。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协助合资企业筹措资金，包括寻找投资者、申请贷款、发行债券等，以满足合资企业发展的资金需求。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资金管理与筹措支持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筹措支持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为合资企业提供税务筹划建议，合理降低税负，提高税务效益。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确保合资企业遵守国内外税收法规、会计准则和其他相关法律法规，避免税务风险和合规风险。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税务筹划与合规支持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合资合作中财务管理制度的关联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合资企业的股权结构决定了各股东的持股比例和财务决策权的大小。通常，持股比例较大的股东拥有更多的财务决策权，对企业的财务状况和经营成果有更大的影响力。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合资企业的财务决策权通常按照股权比例分配。大股东拥有更多的财务决策权，可以决定企业的重大财务事项，如投资、融资、利润分配等。同时，大股东也需要承担更大的责任和风险。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股权结构与财务决策权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合资企业的利润分配通常按照股东的持股比例进行。股东按照其持股比例获得相应的利润，但同时也需要按照比例承担相应的风险。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合资企业的风险承担通常与股东的持股比例相对应。大股东由于拥有更多的财务决策权和影响力，因此也承担更大的风险。同时，小股东也可以通过合同约定等方式分散风险。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风险承担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利润分配与风险承担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合资企业需要定期编制财务报表，包括资产负债表、利润表和现金流量表等，以反映企业的财务状况和经营成果。这些报表需要按照会计准则和相关法规进行编制，确保其真实、完整和准确。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为了确保财务报表的真实性和准确性，合资企业需要进行审计。审计机构需要对财务报表进行审查，确认其合规性和公允性，并出具审计报告。审计报告是股东和投资者了解企业财务状况的重要依据。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合资企业财务报表与审计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财务管理制度在合资合作中的重要性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https://d.book118.com/148136016126006037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2024-09-17T21:14:41.920</cp:lastPrinted>
  <dcterms:created xsi:type="dcterms:W3CDTF">2024-09-17T13:14:41Z</dcterms:created>
  <dcterms:modified xsi:type="dcterms:W3CDTF">2024-09-17T13:14:43Z</dcterms:modified>
</cp:coreProperties>
</file>