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D2D80D-8A25-41C0-8C66-8EEA89353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84B2B-DB83-47BD-863F-5F1F25E87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68AC36-1E30-4C0D-BD24-4E385E827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95D0BC-2760-44CA-85C5-90123B9B7C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086EFA-76C8-4976-B2A9-54F1A7B947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D52703-3079-4483-84FC-AEFBC7A756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23EBAB-5F21-485D-96B5-604EC045DB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B8D0C-EEFF-4462-BF9B-E9211C622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849AB-ED3B-4A30-87F2-B19F34680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B0651-478A-4F3E-B112-AB8A18EC3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841DA-C100-427C-997C-F482CED03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36021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solidFill>
                <a:latin typeface="Microsoft Yahei"/>
                <a:ea typeface="Microsoft Yahei"/>
                <a:cs typeface="Microsoft Yahei"/>
              </a:rPr>
              <a:t>中小学生心理健康热点事件</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汇报人：XXX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2024-01-10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中小学生心理健康现状</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中小学生心理健康热点事件回顾</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中小学生心理健康问题的原因分析</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中小学生心理健康问题的应对策略</a:t>
            </a:r>
          </a:p>
          <a:p>
            <a:pPr marL="203200" lvl="0" indent="-203200">
              <a:lnSpc>
                <a:spcPct val="140000"/>
              </a:lnSpc>
              <a:spcBef>
                <a:spcPts val="375"/>
              </a:spcBef>
              <a:buFont typeface="Arial"/>
              <a:buChar char="•"/>
            </a:pPr>
            <a:r>
              <a:rPr lang="en-US" sz="2400">
                <a:solidFill>
                  <a:schemeClr val="accent3"/>
                </a:solidFill>
                <a:latin typeface="Microsoft Yahei"/>
                <a:ea typeface="Microsoft Yahei"/>
                <a:cs typeface="Microsoft Yahei"/>
              </a:rPr>
              <a:t>中小学生心理健康热点事件的启示与展望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中小学生心理健康现状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中小学生处于身心发展的关键期，面临诸多心理挑战，容易出现各种心理健康问题。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常见的中小学生心理健康问题包括焦虑、抑郁、自卑、社交恐惧等。</a:t>
            </a:r>
          </a:p>
        </p:txBody>
      </p:sp>
      <p:pic>
        <p:nvPicPr>
          <p:cNvPr id="7" name="Picture 7"/>
          <p:cNvPicPr>
            <a:picLocks noChangeAspect="1"/>
          </p:cNvPicPr>
          <p:nvPr/>
        </p:nvPicPr>
        <p:blipFill>
          <a:blip r:embed="rId2"/>
          <a:srcRect l="581" r="58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128" r="712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心理健康问题是指个体在心理、情感和行为方面出现的不正常状态，可能会影响个体的正常生活、学习和工作。</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近年来，中小学生心理健康问题呈现上升趋势，成为社会关注的热点问题。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家庭、学校和社会等多方面因素共同影响中小学生的心理健康状况。</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缺乏有效的心理支持和干预措施，导致许多中小学生的心理健康问题得不到及时解决。</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中小学生心理健康现状分析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10" b="161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573" b="1157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532" b="10532"/>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心理健康问题对学习生活的影响</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心理健康问题对中小学生的学习和生活产生负面影响。</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心理健康问题可能导致学生注意力不集中、记忆力减退、学习成绩下降等。</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心理健康问题还可能影响学生的社交能力、人际关系和自我认知等方面。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中小学生心理健康热点事件回顾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校园欺凌事件是指学生在校园内受到其他同学的欺负、排挤或言语攻击等行为，导致受害学生出现心理创伤和不良情绪反应。</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校园欺凌事件通常包括身体上的欺凌、言语上的辱骂、社交上的排挤等形式，对受害学生的自尊心、自信心和心理健康造成严重影响。这些事件的发生可能与学校管理不严、教师监管不力、学生自身素质等多种因素有关。</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校园欺凌事件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学习压力过大导致的心理问题是指学生在学习过程中面临过度的压力和焦虑，导致出现心理障碍和情绪问题。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学习压力过大通常与考试成绩、家长期望、教师要求等多种因素有关。过度的学习压力会导致学生出现焦虑、抑郁、自卑等心理问题，影响学生的身心健康和学习成绩。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75" r="14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学习压力过大导致的心理问题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25" r="9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网络成瘾问题是指学生过度依赖网络，沉迷于网络游戏、社交媒体等虚拟世界，导致出现心理障碍和行为问题。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网络成瘾问题已经成为当前社会关注的热点问题之一。过度使用网络会导致学生出现注意力不集中、记忆力下降、社交障碍等心理问题，影响学生的学习和人际关系。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网络成瘾问题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家庭因素导致的心理问题是指学生在家庭环境中受到不良因素的影响，如家庭暴力、父母离异等事件，导致出现心理创伤和情绪问题。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家庭因素对学生的心理健康发展具有重要影响。家庭暴力、父母离异等事件会导致学生出现焦虑、抑郁、自卑等心理问题，影响学生的身心健康和学习成绩。同时，家庭因素也会影响学生的性格和行为习惯，对学生的成长和发展产生长期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家庭因素导致的心理问题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solidFill>
                <a:latin typeface="Microsoft Yahei"/>
                <a:ea typeface="Microsoft Yahei"/>
                <a:cs typeface="Microsoft Yahei"/>
              </a:rPr>
              <a:t>中小学生心理健康问题的原因分析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https://d.book118.com/148136021142006036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2024-09-16T13:05:22.915</cp:lastPrinted>
  <dcterms:created xsi:type="dcterms:W3CDTF">2024-09-16T05:05:22Z</dcterms:created>
  <dcterms:modified xsi:type="dcterms:W3CDTF">2024-09-16T05:05:24Z</dcterms:modified>
</cp:coreProperties>
</file>