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E9615-2FB6-404C-A75D-39E603DF9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FA61D-A560-43C1-B14B-5CCE5759F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C8F64-DB85-438A-AA3F-926034F0D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996F70-D2AF-4874-984F-3D3CE80FB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111721-DF87-4F10-A9F5-3AB3A16FE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2C591F-35A9-4973-9E9E-84F8BFADF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C9EB09-2C22-42E3-8B4A-A0F102F20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0A50F-1D50-47B0-9C66-0D8959F62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A6262-91F9-4AD8-94BE-30AF7CB96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AA4FF-0B73-46DA-B829-8D199452E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81091-92AA-4653-91EA-D542EEEAC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3612711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资产负债管理策略与绩效评估：资本结构优化与投资决策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资本结构优化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资产负债管理与投资决策的关系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资产负债管理是指企业根据内外部环境因素，通过制定和实施一系列的策略和措施，对企业资产和负债进行全面、系统、科学的管理，以达到企业价值最大化的目标。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资产负债管理的主要内容包括资本结构管理、投资组合管理、风险管理、流动性管理等。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资产负债管理的重要性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资产负债管理是企业财务管理的重要组成部分，它对于企业的长期稳定发展和价值提升具有重要意义。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通过有效的资产负债管理，企业可以优化资本结构、降低财务风险、提高资产使用效率，从而提升企业的盈利能力和市场竞争力。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资本结构优化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投资决策优化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资产负债管理的目标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通过调整资本结构，降低资本成本，提高企业的财务稳健性和融资能力。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通过科学合理的投资决策，提高企业的资产质量和盈利能力。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通过合理的流动性管理，确保企业有足够的资金来满足日常经营和突发资金需求。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通过有效的风险管理，降低企业的财务风险和经营风险，保障企业的稳健发展。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资本结构优化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708" b="3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资本结构优化是指企业通过合理安排各种财务杠杆，以达到降低资本成本、提高企业价值的目的。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资本结构优化需要综合考虑企业的财务状况、经营状况、市场环境以及未来发展等因素，以实现企业整体财务状况的最优。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资本结构优化的目标是实现企业价值最大化，提高企业的长期盈利能力。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资本结构优化的定义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财务杠杆分析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资本成本分析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财务灵活性分析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资本结构优化的方法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通过比较不同融资方式的资本成本，选择最低成本的融资方式，降低企业的财务风险。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通过分析企业的财务杠杆比率，如资产负债率、权益乘数等，评估企业的财务风险和偿债能力。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评估企业在未来经营环境变化下的财务灵活性，以确保企业能够应对各种不确定性。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对企业面临的市场风险、信用风险等进行评估，以确定最优的资本结构。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某制造企业通过优化资本结构，降低资产负债率，提高偿债能力，从而降低财务风险，实现企业价值的最大化。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某零售企业通过比较不同融资方式的资本成本，选择最低成本的融资方式，降低企业的财务风险，提高企业的盈利能力。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某科技企业在发展初期，通过合理的资本结构优化，降低财务风险，确保企业的稳定发展，为未来的扩张打下坚实的基础。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资本结构优化的案例分析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投资决策是财务管理中的重要环节，它决定了企业的资本配置和资产结构，对企业未来的经营状况和价值产生深远影响。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投资决策：指企业或个人为了实现其预期目标，对未来一定时期内投资的方向、规模、时间和预期效益等进行的规划和选择。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投资决策的定义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评估投资项目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明确企业的投资目的和预期收益，为后续的投资分析和决策提供方向。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通过市场调研、专家咨询等方式，收集与投资项目相关的信息，为投资决策提供数据支持。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根据评估结果，制定多个投资方案，并对每个方案进行优缺点分析和比较。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运用财务分析工具和方法，对投资项目的风险、收益、现金流等进行评估，以确定项目的可行性。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在综合评估的基础上，选择最优的投资方案，并制定相应的实施计划。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投资决策的流程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确定投资目标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作出决策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制定投资方案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https://d.book118.com/148136127112006026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2024-09-04T02:54:00.913</cp:lastPrinted>
  <dcterms:created xsi:type="dcterms:W3CDTF">2024-09-03T18:54:00Z</dcterms:created>
  <dcterms:modified xsi:type="dcterms:W3CDTF">2024-09-03T18:54:02Z</dcterms:modified>
</cp:coreProperties>
</file>