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E66F6-EAD5-415C-A974-4E5973861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864C5-FEC1-42E1-91EF-96A2E2E90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FD83C-017F-4636-8525-165E8EADC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9F2EF-D6BA-4262-A052-FAD09B6EA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113480-8EEC-4EE7-B580-D8BE106FE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2FE6F5-DFB8-4459-B21B-43FE9E52F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962ADB-E88C-4864-A13A-1D86C83B9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853CBE-107D-4A34-B202-06B448BC5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C0EE87-3778-4300-8C22-2F822BF3D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6E1A2-087F-46E3-B61B-48F36FA44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B7F08A-3D67-4BA0-86F4-27BC930D2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37020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营销管理实践报告总结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营销管理理论概述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营销管理实践总结与建议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本报告旨在探讨营销管理实践的现状、问题与挑战，并提出相应的解决方案和建议，以帮助企业提高营销效果和竞争力。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日益激烈，营销管理在企业发展中的地位越来越重要。然而，许多企业在营销实践中存在诸多问题，如目标市场不明确、营销策略不科学、品牌建设不足等。因此，本报告旨在深入分析这些问题，并提出有效的解决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本报告主要关注营销管理实践，包括市场调研、目标市场选择、产品定位、价格策略、促销策略、渠道管理和品牌建设等方面。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时间和资源的限制，本报告可能无法涵盖所有企业的营销实践，且对于某些特定行业的案例可能涉及较少。此外，报告中的数据和信息主要来源于公开资料和已有的研究成果，可能无法反映最新的市场变化和企业实际情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报告的范围和限制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营销管理理论概述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营销管理是指组织通过识别、预测和满足消费者需求，以达到组织目标的过程。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随着市场竞争的加剧，营销管理对于组织成功至关重要。有效的营销管理可以帮助组织了解市场需求，建立品牌形象，提高客户满意度，从而增加市场份额和利润。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6359" r="3635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营销管理的定义和重要性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25" r="308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包括市场细分、目标市场选择、定位、产品、价格、促销和分销等。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核心概念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包括以客户为中心、差异化竞争、数据驱动决策、合作伙伴关系和持续创新等。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营销管理的核心概念和原则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营销管理的最新趋势和实践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数字化营销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随着互联网和社交媒体的发展，数字化营销已成为主流。组织需要掌握数字渠道和工具，以更有效地与消费者互动和传播信息。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内容营销是一种通过创建有价值的内容吸引潜在客户的策略。组织需要制定内容营销计划，并创建高质量的内容以吸引目标受众。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数据驱动营销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数据驱动的营销涉及使用数据和分析来指导营销策略和决策。组织需要收集和分析消费者数据，以更好地理解客户需求和市场趋势。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营销管理实践案例分析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精准定位，多渠道营销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该快消品通过市场调研，精准定位目标消费群体，采用线上线下多渠道营销策略，如社交媒体广告、电商平台合作、线下促销活动等，提高品牌知名度和销售额。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案例一：某快消品的营销策略分析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创新互动，提高用户粘性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该电商平台通过策划各种创新互动活动，如优惠促销、限时秒杀、积分兑换等，吸引用户参与并提高用户粘性，同时优化用户体验，提升品牌忠诚度。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案例二：某电商平台的营销活动策划与实施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https://d.book118.com/148137020113006036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2024-09-16T04:21:39.225</cp:lastPrinted>
  <dcterms:created xsi:type="dcterms:W3CDTF">2024-09-15T20:21:39Z</dcterms:created>
  <dcterms:modified xsi:type="dcterms:W3CDTF">2024-09-15T20:21:41Z</dcterms:modified>
</cp:coreProperties>
</file>