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1EFF-9E82-43DC-B6FD-8D8BDDAB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2EB9B-4AE4-4DC6-BBDB-634BC951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D3617-E593-4BD7-867E-2E03AD1DD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D2B5A-D785-49A0-BECB-523F42D6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2ECA7-44E0-4671-8FF4-14FF734E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EDD8F-51C8-465F-B143-8CA7535E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BB804-8CDA-4446-9CBF-901E5495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6800B-D464-428A-A3C6-51840C5E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F9315-6E23-4095-80D7-CAD51286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8792F-EC27-4B21-8630-AAB6964E4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F53BA-3F50-44FD-83E3-A21AF3EC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703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物联网安全行业市场前景分析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物联网安全技术与解决方案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物联网安全行业市场前景预测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物联网安全行业挑战与对策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物联网安全行业概述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18" r="305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物联网安全是指保护物联网系统及其数据不受未经授权的访问、攻击或破坏的一系列技术和措施。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物联网安全经历了从初级阶段到成熟阶段的演变，随着物联网技术的不断发展和普及，物联网安全逐渐成为行业关注的焦点。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物联网安全产业链包括设备制造商、网络运营商、安全服务提供商和用户等多个环节。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设备制造商提供安全的物联网设备，网络运营商提供安全的网络连接服务，安全服务提供商提供安全防护和应急响应等服务，用户则是物联网安全的需求方和使用者。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物联网安全市场规模不断扩大，随着物联网设备的普及和应用的深入，市场规模将持续增长。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未来几年，物联网安全市场将保持快速增长态势，其中工业物联网、智能家居、智慧城市等领域将成为市场增长的主要动力。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物联网安全需求分析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设备漏洞管理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及时发现和修复设备漏洞，防止攻击者利用漏洞对设备进行攻击或控制。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设备认证与授权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确保只有经过认证和授权的设备才能接入物联网系统，防止未经授权的访问和攻击。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设备固件安全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保护设备固件不被篡改或恶意攻击，确保设备固件的完整性和可信度。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57" r="595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加密传输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采用强加密算法对传输的数据进行加密，确保数据在传输过程中的机密性和完整性。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数据完整性校验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通过对传输的数据进行完整性校验，确保数据在传输过程中没有被篡改或损坏。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防止重放攻击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采用相应的安全措施，防止攻击者截获并重复发送之前的数据包，造成重放攻击。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数据传输安全需求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身份认证与访问控制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确保只有经过身份认证的用户才能访问相应的应用和资源，防止未经授权的访问和操作。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数据加密存储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采用加密算法对存储的数据进行加密，确保数据在存储过程中的机密性和完整性。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防止SQL注入等攻击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采取相应的安全措施，防止攻击者利用SQL注入等漏洞对应用进行攻击，保护应用的安全性和稳定性。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应用层安全需求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物联网安全技术与解决方案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身份认证与访问控制技术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通过用户名/密码、数字证书、生物特征等方式，对物联网设备和用户进行身份确认，防止非法访问。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访问控制技术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基于角色、权限等策略，对物联网设备和数据进行细粒度的访问控制，确保只有授权用户能够访问相关资源。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采用对称加密、非对称加密等算法，对物联网传输的数据进行加密处理，确保数据在传输和存储过程中的安全性。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通过数据脱敏、匿名化等手段，对物联网中的敏感信息进行保护，避免用户隐私泄露。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数据加密与隐私保护技术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漏洞检测技术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利用漏洞扫描工具、渗透测试等手段，对物联网设备和系统进行全面的安全检查，发现潜在的安全隐患。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漏洞修复技术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针对检测到的漏洞，采用补丁更新、安全加固等措施，及时修复漏洞，提高物联网系统的安全性。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漏洞检测与修复技术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物联网安全行业市场现状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https://d.book118.com/148137030015006032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2024-09-09T09:22:59.678</cp:lastPrinted>
  <dcterms:created xsi:type="dcterms:W3CDTF">2024-09-09T01:22:59Z</dcterms:created>
  <dcterms:modified xsi:type="dcterms:W3CDTF">2024-09-09T01:23:01Z</dcterms:modified>
</cp:coreProperties>
</file>