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7B97B-FD58-481B-84E9-D5B4BAEEF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74121-E9AC-4596-B81E-FE71EB5E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D9BB0-1CA7-4740-ABD6-8102AA38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99F8F-F93B-4593-8BF8-E4B89E19A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1077A-ADA4-4487-BA37-FB0F83BB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82DD1-ECEA-4A16-8746-75ECF651A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18020A-01DA-4F55-B970-9417EF18F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D56A6-7DE7-4112-A43D-A1B61762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77A07-762A-4CA9-924C-B5BE986F8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A5C6F-7DB3-46A8-A8A4-B1EECAE2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C9549-067F-4296-A2FC-6A7810910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707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19培训如何提高员工的时间管理能力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时间管理基本概念与理论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提高员工时间管理能力的策略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实用时间管理工具与技巧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持续改进与员工自我发展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通过培训使员工掌握时间管理的技巧和方法，合理安排工作时间，从而提高工作效率。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帮助员工合理规划时间，减轻工作压力，提高工作满意度。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时间管理不仅有助于工作，也有助于个人生活和成长，提升员工的个人素质。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755" b="117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906" r="1090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良好的时间管理有助于员工按时完成工作任务，实现工作目标。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合理规划时间，使员工有足够的时间和精力去处理工作中的问题，提高工作质量。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掌握时间管理技巧，有助于员工更好地规划自己的时间，增强自律性。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有效的时间管理可以让员工更好地平衡工作和生活，增加工作满意度。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实现工作目标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增强自律性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增加工作满意度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时间管理基本概念与理论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时间管理是指通过事先规划和运用一定的技巧、方法与工具，对时间进行合理的分配和使用，以达到个人或组织目标的过程。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良好的时间管理能够帮助员工提高工作效率，减少工作压力，改善工作质量，从而提升个人和组织整体绩效。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时间管理的定义及意义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将工作按照重要性和紧急性划分为四个象限，分别采取不同的处理策略。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四象限法则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通过设定工作时间和休息时间，以短时间内的高度集中来提高工作效率。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根据任务的重要性和紧急性，将时间划分为四个区域，合理安排工作顺序。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时间矩阵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通过捕捉、明确意义、组织整理、深思、参与行动五个步骤，将事情整理清楚并一一执行。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GTD方法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常见时间管理理论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认为时间是无限的，可以随意浪费。实际上，时间是有限的资源，需要合理规划和使用。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过度追求完美，花费大量时间在细节上。这可能导致重要任务被延误或无法完成。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多任务处理。同时处理多个任务可能会分散注意力，降低工作效率和质量。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应对不断变化的优先级和任务。这需要员工具备灵活调整时间管理策略的能力。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克服拖延症。拖延症是时间管理的一大障碍，需要采取有效方法来克服。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保持专注和避免干扰。在现代工作环境中，保持专注并避免干扰是一项重要挑战。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时间管理误区及挑战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提高员工时间管理能力的策略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816" b="88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制定合理的工作计划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为员工设定清晰、可衡量的短期和长期目标，以便他们了解需要完成哪些任务以及完成任务的时间框架。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制定任务清单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鼓励员工制定每日、每周和每月的任务清单，列出需要完成的工作，并根据优先级进行排序。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教导员工如何根据任务的紧急程度和重要性来合理规划时间，确保重要任务得到优先处理。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深入了解员工的工作流程，找出可能存在的瓶颈和浪费时间的环节。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分析工作流程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通过优化工作流程，减少不必要的步骤和环节，提高工作效率。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引入适合的技术工具，如项目管理软件、自动化工具等，帮助员工更好地管理时间和任务。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利用技术工具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优化工作流程与减少浪费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通过专门的训练和实践，提高员工的专注力，使他们能够在工作中保持高度集中。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训练专注力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鼓励员工养成良好的工作习惯，如按时开始工作、避免分心、定期休息等。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培养自律性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教导员工如何拒绝不重要的请求和委托，以便更好地专注于关键任务。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学会拒绝和委托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培养专注力和自律性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实用时间管理工具与技巧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任务清单制定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教授员工如何列出待办事项，并根据重要性和紧急性进行分类，确保任务按时完成。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日程表规划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指导员工制定每日、每周或每月的日程表，明确重要事项和时间安排，避免遗漏或延误。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时间分配技巧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传授员工如何合理分配时间，将时间划分为不同的工作块，提高工作效率。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日程表和任务清单的使用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https://d.book118.com/148137071053006045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2024-09-25T21:03:53.160</cp:lastPrinted>
  <dcterms:created xsi:type="dcterms:W3CDTF">2024-09-25T13:03:53Z</dcterms:created>
  <dcterms:modified xsi:type="dcterms:W3CDTF">2024-09-25T13:03:55Z</dcterms:modified>
</cp:coreProperties>
</file>