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A1064-C05D-424A-ACF8-931FE37B8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2365B-1A9A-43EF-AA04-9E1861140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B83BD-52FA-4777-8FAF-EAE216CA5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C4C68-AD91-4DDA-8C9F-BC0CC0F02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6F9C0B-3E84-476D-8221-354855E03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1BE893-3FE0-43B4-A18F-220312FCF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E7A325-1DB1-4B33-87A2-A92088928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80847-0438-42BF-8C2E-239173A8F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A395E-6DC8-4F12-97CF-065C6CAF9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DA264-087A-4F24-8972-B842E6FB7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CBAD0-8597-40B0-BDAC-D10BBFBF1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37123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医疗仪器的高分辨率成像技术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医疗仪器成像技术概述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高分辨率成像技术的关键技术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高分辨率成像技术在医疗领域的应用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高分辨率成像技术的挑战和发展趋势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204" b="21204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提高诊断准确性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高分辨率成像技术能够提供更清晰、更详细的图像，有助于医生更准确地诊断疾病。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促进个性化治疗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通过高分辨率成像技术，医生可以更精确地了解患者的病理情况，从而制定更个性化的治疗方案。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推动医学研究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高分辨率成像技术为医学研究提供了更丰富的数据和信息，有助于推动医学领域的发展。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高分辨率成像技术的定义和重要性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增加诊断信息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高分辨率成像技术能够提供更多的诊断信息，如病变的大小、形状、位置等，有助于医生做出更准确的诊断。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提高图像质量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高分辨率成像技术能够显著提高图像的质量，使得医生能够更准确地识别病变。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高分辨率成像技术是指能够获取高清晰度、高对比度、高细节表现力的图像或视频的技术。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降低误诊率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高分辨率成像技术能够减少图像模糊、失真等问题，从而降低误诊的可能性。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促进远程医疗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高分辨率成像技术能够将高质量的图像传输到远程医疗中心，使得远程诊断和治疗成为可能。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医疗仪器成像技术概述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计算机断层扫描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利用X射线旋转扫描人体，通过计算机重建得到人体内部结构的三维图像。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X射线成像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利用X射线穿透人体组织，通过探测器接收穿透后的X射线信号，经过计算机处理得到人体内部结构的图像。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超声成像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利用超声波在人体组织中的反射和传播特性，通过超声探头接收反射回来的超声波信号，经过处理得到人体内部结构的图像。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核磁共振成像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利用核磁共振原理，通过对人体施加特定频率的射频脉冲，使人体内的氢原子核发生共振，接收共振信号并经过处理得到人体内部结构的图像。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常见的医疗仪器成像技术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高分辨率成像技术的原理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通过提高成像系统的空间分辨率和时间分辨率，使得获取的图像更加清晰、准确。这通常涉及到改进成像算法、优化探测器性能、提高信号处理能力等方面的技术。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高清晰度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能够提供更细致、更准确的图像信息，有助于医生更准确地判断病情。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高灵敏度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能够检测到更微弱的信号变化，有助于早期发现病变。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高特异性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能够减少误诊和漏诊的可能性，提高诊断的准确性。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部分高分辨率成像技术能够实现实时成像，为医生提供即时的诊断依据。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高分辨率成像技术的原理和特点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高分辨率成像技术的关键技术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高灵敏度传感器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能够捕捉微弱信号，提高成像的对比度和分辨率。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宽动态范围传感器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能够在不同光照条件下保持稳定的成像质量。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高空间分辨率传感器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能够捕捉更精细的细节信息，提高成像的清晰度。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高精度传感器技术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压缩感知算法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利用信号的稀疏性进行重建，提高成像速度和减少数据量。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迭代重建算法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通过多次迭代优化图像质量，减少伪影和噪声。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深度学习算法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通过训练神经网络模型实现图像的超分辨率重建和降噪。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先进的图像重建算法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采用高速接口标准，如USB 3.0、Thunderbolt等，实现大数据量的快速传输。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高速数据传输接口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并行处理技术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数据压缩技术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利用多核处理器或GPU进行并行计算，加速图像处理和分析过程。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采用高效的数据压缩算法，减少存储空间和传输带宽的需求。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高速数据传输和处理技术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https://d.book118.com/148137123023006030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2024-09-06T09:22:08.236</cp:lastPrinted>
  <dcterms:created xsi:type="dcterms:W3CDTF">2024-09-06T01:22:08Z</dcterms:created>
  <dcterms:modified xsi:type="dcterms:W3CDTF">2024-09-06T01:22:10Z</dcterms:modified>
</cp:coreProperties>
</file>