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51595-8ED5-4F0E-B4F2-65081613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07967-2186-464A-9DA5-17C689551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14892-7DD1-4B63-8861-F1748E80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9FF41-63CD-45C9-B50C-A50FEDDBC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26AC27-2BBD-4DA5-AA20-403430C1E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6E845-030A-442E-A0FC-98229009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EE67D-A010-4622-B3D4-38565E29D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E3FD0-E052-47CB-AEED-36C6371EF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2E40B-BB57-4E20-9ED5-A8EC7F34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DE586-E75D-4EE9-86BD-DB0BEDD78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CB13D-AD12-4D9A-A38A-7C7BFBE6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4100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安全生产守责任人民利益靠提前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安全生产责任体系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提前预防策略与措施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安全生产法规与标准遵守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安全生产宣传教育与培训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监督检查与考核评价机制建立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安全生产是保障劳动者权益的重要举措，确保劳动者在安全的环境下工作，减少工伤事故。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安全生产对于维护社会稳定、减少社会矛盾和纠纷具有重要意义，避免因生产事故引发的社会问题。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79" r="987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698" r="1169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714" r="37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安全生产直接关系到人民群众的生命安全，任何生产事故都可能导致人员伤亡和财产损失。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33" r="5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安全生产是企业稳定发展的基础，事故频发将严重影响企业的生产经营和经济效益。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安全生产有助于提高企业的社会形象和信誉度，增强投资者和消费者的信心。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通过加强安全生产管理，企业可以降低事故风险，减少因事故造成的经济损失和法律责任。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安全生产关系到社会的和谐与稳定，频发的生产事故将引发社会恐慌和不安。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安全生产是构建和谐社会的重要组成部分，保障人民群众安居乐业、社会安定有序。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467" b="1046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通过加强安全生产监管和宣传教育，提高全社会的安全意识和风险防范能力，共同维护社会稳定和谐。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553" b="455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维护社会稳定和谐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安全生产责任体系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应急救援与处置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政府应建立健全应急救援体系，及时响应和处理各类安全事故，保障人民群众生命财产安全。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制定安全生产法规和政策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政府应制定和完善安全生产法规，明确各方责任，为安全生产提供法制保障。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监督企业落实安全生产措施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政府监管部门应定期对企业进行安全检查，确保企业严格遵守安全生产规定，落实各项安全措施。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建立健全安全生产制度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企业应制定完善的安全生产制度，明确各级管理人员和操作人员的安全职责，确保生产过程中的安全可控。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加强安全培训和教育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企业应定期开展安全培训和教育活动，提高员工的安全意识和操作技能，确保员工具备必要的安全防范能力。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投入安全生产所需资金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企业应按照相关规定投入足够的安全生产资金，用于改善安全设施、更新安全设备和提高安全技术水平。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正确使用安全防护用品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员工应正确使用企业配备的安全防护用品，确保个人和他人的安全。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及时报告安全隐患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员工发现安全隐患或异常情况时，应立即向上级报告，协助企业及时采取措施消除安全隐患。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遵守安全生产规章制度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员工应严格遵守企业的安全生产规章制度，按照操作规程进行作业，杜绝违章操作行为。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27" r="1412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员工岗位责任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提前预防策略与措施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风险辨识与评估方法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通过对生产过程中的人、物、环境等要素进行全面分析，识别出可能导致事故发生的危险因素。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在危险源辨识的基础上，对识别出的危险因素进行定量或定性评估，确定风险等级，为后续的风险控制措施提供依据。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" b="16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建立定期或不定期的隐患排查制度，组织专业人员对生产现场进行全面检查，及时发现潜在的安全隐患。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针对排查出的安全隐患，制定具体的治理措施和方案，明确责任人和完成时限，确保隐患得到及时有效的治理。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隐患排查治理机制建设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隐患治理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https://d.book118.com/148141003056006040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2024-09-18T21:17:46.030</cp:lastPrinted>
  <dcterms:created xsi:type="dcterms:W3CDTF">2024-09-18T13:17:46Z</dcterms:created>
  <dcterms:modified xsi:type="dcterms:W3CDTF">2024-09-18T13:17:48Z</dcterms:modified>
</cp:coreProperties>
</file>