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D9DF3-7364-4620-89A1-CD782E177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82AD4-BB1A-4F70-9B5B-698D412D6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E677D-D200-46B3-9A75-1B9C6B705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0CC2D-728D-48E7-A20E-475C7D9B9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D010C3-F7A5-427A-8478-8A10A2107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2A9574-181A-40C5-A1C8-DDA896228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CA912B-3078-4BB2-A131-97DEC695D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81317-2048-471E-B221-0462BBDEA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81F15-29EC-489E-8A71-A795C58A0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05D01-E294-4451-915A-507285F09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91D99-7B70-41F3-A271-7172D1537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4102406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工业设计基础课件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工业设计的流程与方法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工业设计的造型基础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工业设计的界面设计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工业设计的创新实践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工业设计的定义与特点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工业设计是一种创造性的活动，旨在通过设计手段改善产品的功能、外观、用户体验等方面，以满足市场需求和提升产品竞争力。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工业设计注重创新，追求独特的设计理念和解决方案。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工业设计强调产品的实用性和功能性，注重用户需求和体验。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美学性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工业设计追求产品的美感和艺术性，通过造型、色彩、材质等手段提升产品形象。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889" r="28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早期工业设计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起源于18世纪末的欧洲工业革命，随着机械化生产的普及，产品设计逐渐受到重视。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现代工业设计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20世纪初，现代主义设计运动兴起，强调功能主义、理性主义和简约主义。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当代工业设计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随着科技的发展和全球化的推进，工业设计不断融合新技术、新材料和新理念，呈现出多元化和跨界融合的趋势。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优秀的工业设计能够提升产品的附加值和市场竞争力，满足消费者日益多样化的需求。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提升产品竞争力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创造社会价值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工业设计作为创新的重要手段，能够推动传统产业的转型升级和新兴产业的发展壮大。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工业设计关注人类生活方式的改善和环境可持续发展，通过设计创造更美好的社会和生活环境。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满足使用需求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工业设计的首要目标是确保产品能够满足用户的需求。设计师需要深入了解用户的使用场景和习惯，从而设计出符合人体工程学、易于使用的产品。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优化操作体验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除了满足基本的使用需求外，优秀的设计还应该关注用户的操作体验。通过简化操作流程、提高操作便捷性等方式，让用户能够更轻松、愉快地使用产品。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854" r="318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781" r="13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符合审美标准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工业设计需要遵循一定的美学原则，让产品在视觉上具有吸引力。设计师需要关注色彩搭配、形态比例、材质选择等方面，打造出符合大众审美标准的产品。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突出品牌特色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在符合审美标准的基础上，工业设计还应该突出品牌特色。通过独特的设计元素和风格，让产品在市场上具有辨识度，增强品牌形象。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美学原则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工业设计需要充分考虑产品的制造成本。设计师需要在保证产品质量和性能的前提下，尽可能选择价格合理的材料和工艺，降低产品的制造成本。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优秀的设计应该有利于提高生产效率。通过简化产品结构、优化生产流程等方式，减少生产过程中的浪费和延误，提高生产效率和企业竞争力。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经济性原则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控制成本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82" r="142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工业设计需要关注新技术的发展和应用。设计师可以探索将新技术应用于产品设计中的可能性，从而创造出具有创新性的产品。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探索新技术应用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创新往往来自于打破常规思维。设计师需要敢于挑战传统观念和设计规范，尝试不同的设计思路和方法，从而创造出独特、新颖的产品。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打破常规思维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工业设计的流程与方法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设计调研与需求分析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设计调研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了解市场、用户、技术、环境等相关背景信息，为设计提供基础数据和参考。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明确设计目标，分析用户需求、功能需求、审美需求等，为设计提供依据。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通过头脑风暴、联想、类比等方法，激发设计灵感和创意。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创意激发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将创意转化为具体的设计方案，包括产品形态、色彩、材质、结构等方面的构思。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构思方案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设计创意与构思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通过手绘或计算机辅助设计软件，将设计方案以草图形式表达出来。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239" r="2023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92" b="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设计草图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根据设计方案制作三维模型或原型，以便更直观地展示设计效果。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设计模型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编写设计说明书，详细阐述设计思路、特点、实现方法等，以便他人理解和实施。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设计说明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设计表达与呈现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将优化后的设计方案反馈给相关人员，以便进一步讨论和实施。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对设计方案进行评估，包括功能性、美观性、可行性等方面的评价。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根据评估结果对设计方案进行优化改进，提高设计的整体质量和满足度。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设计评估与优化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https://d.book118.com/148141024067006032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2024-09-10T01:22:06.553</cp:lastPrinted>
  <dcterms:created xsi:type="dcterms:W3CDTF">2024-09-09T17:22:06Z</dcterms:created>
  <dcterms:modified xsi:type="dcterms:W3CDTF">2024-09-09T17:22:08Z</dcterms:modified>
</cp:coreProperties>
</file>