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B18165-BD64-4E86-89F2-5CEF1AAEA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0A5CD-B780-4B9B-91B2-1EBCC2799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74E40D-F057-4D48-A35B-D424A5BEA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4B7D02-6DF4-47C3-A527-3A80D44EA7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7E591B-65C4-4A17-B497-4BBC446862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CAF936-53AD-49FC-BF40-CA1370A682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3E7332-D8C7-4F89-918C-4A0652AC89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2FF848-37AA-424F-8CDB-D8CE9A737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034215-96AF-4D39-B296-7D4094713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01348-747E-4C9F-971E-6CB50EB15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45EE91-DA7E-41BD-A261-89608488B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4212601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高压氧治疗对于颈椎病患者的影响分析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高压氧治疗概述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高压氧治疗对颈椎病患者影响研究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高压氧治疗优势与风险分析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分析高压氧治疗对于颈椎病患者的影响，探讨其疗效及可能的作用机制。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颈椎病是一种常见的退行性骨关节病，常导致颈部疼痛、僵硬、活动受限等症状。高压氧治疗作为一种新兴的治疗手段，已在多个领域展现出良好的疗效，但其对颈椎病的治疗作用尚待深入研究。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高压氧治疗是否能够改善颈椎病患者的症状？其疗效如何？是否存在副作用？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通过对比分析高压氧治疗与常规治疗方法在颈椎病患者中的疗效及安全性，为临床治疗提供科学依据和参考。同时，探讨高压氧治疗对颈椎病患者生活质量的影响，以及可能的作用机制和影响因素。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高压氧治疗概述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878" b="27878"/>
          <a:stretch>
            <a:fillRect/>
          </a:stretch>
        </p:blipFill>
        <p:spPr>
          <a:xfrm>
            <a:off x="3909691" y="1250241"/>
            <a:ext cx="7848600" cy="5248276"/>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高压氧治疗定义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高压氧治疗是指在超过一个大气压的环境中，呼吸纯氧或高浓度氧以治疗疾病的方法。它是一种无创、无痛、安全、有效的物理治疗方式。</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高压氧治疗通过增加血氧含量、提高血氧分压，使氧气在血液中的弥散距离增加，从而改善组织缺氧状态，促进细胞代谢和功能恢复。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594" r="559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819" b="278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高压氧治疗原理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压力作用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在高压氧环境下，氧气压力增加，可使氧气在血浆中的溶解度增加，从而增加血氧含量。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血管收缩作用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高压氧可引起血管收缩，减少局部血流量，降低血管通透性，减轻水肿和炎症反应。</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抗菌作用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高压氧对厌氧菌具有直接杀灭作用，同时还可通过提高机体免疫功能，增强白细胞吞噬能力，从而发挥间接抗菌作用。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高压氧治疗适用于多种疾病，如颈椎病、脑外伤、一氧化碳中毒等。对于颈椎病患者，高压氧治疗可改善颈椎局部血液循环，缓解肌肉痉挛和疼痛，促进神经功能恢复。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适应症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虽然高压氧治疗具有广泛的临床应用，但并非所有人都适合接受这种治疗。禁忌症包括未经处理的气胸、活动性内出血、氧过敏等。此外，对于孕妇、严重心肺功能不全等患者，也需谨慎使用高压氧治疗。在接受高压氧治疗前，医生会对患者进行全面的评估，以确保治疗的安全性和有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禁忌症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高压氧治疗适应症与禁忌症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颈椎病患者现状分析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颈椎病是指因颈椎间盘退行性改变及其继发性椎间关节退行性变所致脊髓、神经、血管等结构受压而出现的一系列临床症状和体征。</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颈椎病可分为神经根型、脊髓型、椎动脉型和交感神经型等多种类型，其中神经根型最为常见。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颈椎病定义及分类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500" r="15500"/>
          <a:stretch>
            <a:fillRect/>
          </a:stretch>
        </p:blipFill>
        <p:spPr>
          <a:xfrm>
            <a:off x="652454" y="1326357"/>
            <a:ext cx="3050440" cy="3050440"/>
          </a:xfrm>
          <a:prstGeom prst="roundRect">
            <a:avLst/>
          </a:prstGeom>
        </p:spPr>
      </p:pic>
      <p:pic>
        <p:nvPicPr>
          <p:cNvPr id="6" name="Picture 6"/>
          <p:cNvPicPr>
            <a:picLocks noChangeAspect="1"/>
          </p:cNvPicPr>
          <p:nvPr/>
        </p:nvPicPr>
        <p:blipFill>
          <a:blip r:embed="rId3"/>
          <a:srcRect t="16708" b="1670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583" r="1358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颈椎病患者多为中老年人，但随着生活方式的改变，年轻化趋势日益明显。</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患者多存在长期低头、伏案工作等不良姿势和习惯，导致颈椎负荷过重。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部分患者存在先天性颈椎结构异常或外伤史等危险因素。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颈椎病患者群体特征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颈椎病治疗方法包括非手术治疗和手术治疗两大类，其中非手术治疗包括药物治疗、物理治疗、中医治疗等。</a:t>
            </a:r>
          </a:p>
        </p:txBody>
      </p:sp>
      <p:pic>
        <p:nvPicPr>
          <p:cNvPr id="4" name="Picture 4"/>
          <p:cNvPicPr>
            <a:picLocks noChangeAspect="1"/>
          </p:cNvPicPr>
          <p:nvPr/>
        </p:nvPicPr>
        <p:blipFill>
          <a:blip r:embed="rId2"/>
          <a:srcRect l="18875" r="188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t="16675" b="16675"/>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25" r="1662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667" r="16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物理治疗包括牵引、理疗等，可帮助缓解肌肉紧张、减轻疼痛，但疗效因人而异。</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药物治疗主要通过缓解疼痛、改善局部血液循环等机制发挥作用，但长期使用可能存在一定副作用。</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手术治疗主要适用于严重病例，如脊髓型颈椎病等，可有效解除神经压迫，但手术风险较高。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颈椎病治疗方法及效果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https://d.book118.com/148142126010006041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2024-09-19T16:33:56.323</cp:lastPrinted>
  <dcterms:created xsi:type="dcterms:W3CDTF">2024-09-19T08:33:56Z</dcterms:created>
  <dcterms:modified xsi:type="dcterms:W3CDTF">2024-09-19T08:33:58Z</dcterms:modified>
</cp:coreProperties>
</file>