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BA1C6-0EBA-4E5D-83AA-F60DC4DE3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65FED-BE0B-4CD6-A6E4-DCDE36009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506AE-59D0-4739-8DD6-50C89875D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3517D-CD41-45CA-9714-30095B430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496DA2-177F-4CA1-816B-F9796CD64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C1EACC-5493-4AEC-BB70-188DDBBA8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BD5841-629A-430F-A63F-6F7C7F8D7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3B189-9D80-4108-9675-FE0AE605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35E65-1FBA-4029-A0D3-6880E32F2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78AB0-8B2D-4B56-A17A-E9CD2977B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05DEF9-44CE-4CDE-AD09-2E049763D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43012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护理查房慢性胆囊炎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慢性胆囊炎患者的护理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慢性胆囊炎的预防与保健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护理查房慢性胆囊炎案例分享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慢性胆囊炎是一种胆囊慢性炎症性疾病，具有病程长、反复发作的特点。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慢性胆囊炎通常由急性胆囊炎反复发作或长期存在胆囊结石引起，导致胆囊壁的慢性炎症改变。患者通常在饱食或进食油腻食物后出现右上腹疼痛、腹胀等症状。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0" r="19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慢性胆囊炎的主要病因为胆囊结石和胆囊管梗阻，炎症反应是其主要病理表现。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慢性胆囊炎的病理表现为胆囊壁增厚、纤维化，胆囊腔缩小或闭塞，有时伴有胆囊结石。炎症反应可能导致胆囊功能受损，进一步影响患者的消化功能。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慢性胆囊炎的临床表现主要包括右上腹疼痛、腹胀、恶心等消化不良症状，诊断主要依据临床表现和影像学检查。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患者通常在饱食或进食油腻食物后出现右上腹疼痛，疼痛可放射至肩背部，伴随恶心、呕吐、腹泻等症状。影像学检查如超声、CT等有助于明确诊断，并可发现胆囊结石、胆囊壁增厚等病变。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通过护理查房，提高护理人员对慢性胆囊炎患者的护理水平，确保患者得到优质的护理服务。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查房有助于发现和解决护理工作中的问题，提高护理质量，促进护理工作的持续改进。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确定查房时间和地点。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通知相关护理人员参加查房。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准备相关资料和工具，如病历、护理记录、评估量表等。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由责任护士介绍患者病情、治疗情况、护理措施等。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患者情况介绍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运用评估量表对患者进行全面评估，包括病情状况、认知情况、心理状态等。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针对患者情况，展开讨论，提出护理问题和改进措施，给予护理指导。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将查房结果反馈给相关护理人员，以便改进工作。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对改进措施进行跟踪和评估，确保实施效果。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总结查房情况，归纳问题和建议。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慢性胆囊炎患者的护理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https://d.book118.com/148143012115006034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2024-09-13T06:33:41.873</cp:lastPrinted>
  <dcterms:created xsi:type="dcterms:W3CDTF">2024-09-12T22:33:41Z</dcterms:created>
  <dcterms:modified xsi:type="dcterms:W3CDTF">2024-09-12T22:33:43Z</dcterms:modified>
</cp:coreProperties>
</file>