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1A529-E0C3-4E25-A278-240A1F60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07A0E-9D74-4913-B0BA-83018067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B57B4-646E-4B21-9100-9E0132CC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C956B-312B-4D78-A128-85AC147A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B28AA-7E72-4025-A4B8-56FC9C238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3A75D-AF0F-4D68-A7A9-F9789069C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D8FE7-1EC0-4A7A-BA1A-DA7054B5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43840-D96A-4614-A36C-28543E42B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F658A-1C6D-4006-BF07-6AD17E06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D86C7-DB84-4B1B-9A3E-9557A4C7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79DFE-26BA-4599-B985-075B82ED9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43101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肝功能衰竭患者的特殊护理措施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肝功能衰竭患者的康复与预后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肝功能衰竭是指肝脏无法维持其基本功能的状态，通常表现为严重的肝脏损害。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根据病情严重程度，肝功能衰竭可分为急性肝功能衰竭和慢性肝功能衰竭。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引起肝功能衰竭的原因多种多样，包括肝炎病毒感染、药物或毒物损伤、自身免疫性疾病等。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肝功能衰竭时，肝脏的合成、代谢、排泄等功能受损，导致血液中的有害物质无法被有效清除，引发一系列严重的生理紊乱。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肝功能衰竭的临床表现多样，包括食欲不振、恶心、呕吐、黄疸、出血倾向等。病情严重时可能出现肝性脑病、腹水等。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肝功能衰竭的诊断依赖于患者的临床表现、实验室检查和影像学检查。实验室检查中，肝功能指标的异常是诊断的重要依据。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94" r="2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提供营养丰富的食物，避免过度油腻和刺激性食物。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衰竭患者需要摄入足够的蛋白质、脂肪、碳水化合物、维生素和矿物质，以维持身体的正常代谢和修复。应选择营养丰富、易于消化的食物，如瘦肉、鱼、蛋、豆类等。同时，避免过度油腻和刺激性食物，以免加重肝脏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控制盐和水的摄入，预防水肿和腹水。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肝功能衰竭患者容易出现水肿和腹水，因此需要控制盐和水的摄入。应限制盐的摄入，控制在每天2-3克，同时避免过多摄入含水丰富的食物和饮料。如有需要，医生可能会建议使用利尿剂来排除多余的水分。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53" r="12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遵循少量多餐的原则，避免暴饮暴食。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肝功能衰竭患者消化功能较弱，应遵循少量多餐的原则，避免一次性摄入过多食物，以免造成消化负担。此外，应避免暴饮暴食和过度饮酒，以免进一步损害肝脏。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https://d.book118.com/148143101031006033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2024-09-11T02:33:54.981</cp:lastPrinted>
  <dcterms:created xsi:type="dcterms:W3CDTF">2024-09-10T18:33:55Z</dcterms:created>
  <dcterms:modified xsi:type="dcterms:W3CDTF">2024-09-10T18:33:57Z</dcterms:modified>
</cp:coreProperties>
</file>