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185E0-1735-4EF0-A426-F052F07BA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0A57F-48C6-4BF4-87B8-B7657800E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867BD-29C7-4BDE-B654-CD743F4DD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0569D5-E5B0-4259-82EC-D07ABB406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96FA9E-0EC8-4302-AF5B-338BFC32B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DEDA87-AFB4-4936-B2FB-54858041A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3BA8EB-A120-41B0-A8E1-F2355E313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A6841-7120-464F-BB37-704DA7075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DA70D-41F3-44C5-AA07-B022047F8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854DE-2CFE-487E-A5D5-D35F6BE77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DC232-034E-4E11-9C5A-9427F764C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431101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数据的收集与图表分析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2024-02-06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数据收集基本概念与重要性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数据收集方法与技巧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图表类型及其应用场景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图表制作工具介绍及操作指南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数据解读与报告撰写技巧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案例分析与实践操作演练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数据收集基本概念与重要性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数据是事实或观察的结果，是对客观事物的逻辑归纳，是用于表示客观事物的未经加工的原始素材。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数据可分为定性数据和定量数据，其中定性数据描述事物的属性或特征，如文字、图片等；定量数据描述事物的数量特征，如数字、百分比等。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622" r="256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数据收集的目的是为了获取有关研究对象的信息，通过对数据的分析来揭示事物的本质、规律和发展趋势。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数据收集是科学研究、市场调研、政策制定等决策过程的基础，只有掌握了准确、全面的数据，才能做出正确的判断和决策。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市场需求与行业应用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随着大数据时代的到来，各行各业对数据的需求越来越强烈，需要收集和处理海量数据来支持业务发展。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行业应用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数据收集广泛应用于市场调研、金融风控、医疗健康、智能交通、智慧城市等领域，为行业提供了重要的决策支持和创新动力。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数据收集方法与技巧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根据研究目的和受众特点，设计结构合理、问题明确的问卷。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通过线上或线下渠道发放问卷，确保样本的代表性和数量充足，并及时回收问卷。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对回收的问卷进行筛选、编码和数据录入，确保数据的准确性和完整性。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发放与回收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根据研究目的和受众特点，选择合适的访谈对象。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围绕研究主题，制定详细的访谈提纲，确保访谈内容的针对性和系统性。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与访谈对象进行深入交流，获取第一手资料，并注意观察访谈对象的言行举止。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对访谈记录进行整理和分析，提取有价值的信息和观点。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确定访谈对象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制定访谈提纲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实施访谈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整理与分析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根据研究目的和受众特点，选择合适的观察对象。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明确观察的时间、地点、方式等具体细节，确保观察的顺利进行。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对观察对象进行系统的观察，并记录相关信息和现象。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对观察结果进行分析和解释，揭示其中的规律和趋势。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确定观察对象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制定观察计划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实施观察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分析与解释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根据目标网站的结构和反爬虫机制，设计合适的爬虫程序。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  <a:ln w="3143">
            <a:solidFill>
              <a:schemeClr val="accent3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  <a:ln w="3143">
            <a:solidFill>
              <a:schemeClr val="accent3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根据研究目的和数据需求，选择合适的网站或数据库作为爬取目标。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运行爬虫程序，获取所需的数据和信息，并注意遵守相关法律法规和网站规定。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对爬取的数据进行清洗、去重和格式化等处理，确保数据的准确性和可用性。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确定爬取目标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实施爬取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设计爬虫程序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数据清洗与整理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网络爬虫技术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图表类型及其应用场景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适用于展示不同类别数据之间的对比关系，可以直观地比较各个类别的数值大小。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与柱状图类似，但条形图是横向展示数据，适用于类别名称较长或需要展示的数据较多时。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可以展示各个类别中不同子类别的数据占比，适用于分析数据的组成结构。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柱状图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条形图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堆叠柱状图/条形图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柱状图与条形图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堆叠面积图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可以展示多个变量随时间的变化趋势，并比较它们之间的相对大小。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折线图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适用于展示数据随时间或其他连续变量的变化趋势，可以清晰地看出数据的波动情况。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在折线图的基础上，用不同颜色填充线下区域，可以强调数据之间的累积关系。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折线图与面积图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饼图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适用于展示数据的占比关系，可以直观地看出各个部分在总体中所占的比例。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环形图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与饼图类似，但中间有一个空心圆，可以强调数据之间的对比关系，也适用于展示多层次的数据占比。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玫瑰图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一种特殊的环形图，可以将不同类别的数据沿着圆周方向展开，更直观地展示数据的分布情况。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饼图与环形图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49" r="1664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适用于展示两个变量之间的相关关系，可以通过点的分布情况判断变量之间是否存在某种趋势或规律。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散点图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在散点图的基础上，用气泡的大小表示第三个变量的数值大小，可以同时展示三个变量之间的关系。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气泡图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可以在散点图的基础上添加平滑线或拟合曲线，更直观地展示变量之间的变化趋势和关系。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带平滑线和拟合曲线的散点图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散点图与气泡图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https://d.book118.com/148143110105006036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2024-09-16T02:21:16.162</cp:lastPrinted>
  <dcterms:created xsi:type="dcterms:W3CDTF">2024-09-15T18:21:16Z</dcterms:created>
  <dcterms:modified xsi:type="dcterms:W3CDTF">2024-09-15T18:21:18Z</dcterms:modified>
</cp:coreProperties>
</file>