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D46541-F105-40DB-846D-0631CBF58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BA9AC-30D1-4791-B709-0477C71BD3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1BF47B-8B38-448F-80DE-3D301DEF3B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E98F30-6D26-459B-A73D-603564AF2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2407D1-1458-4F3A-BEDF-C21BBA26B0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6DE281-42C1-4022-842A-4DD3638E64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D3796E-8C2C-4336-96EF-ED1C4686C6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EA5067-0024-459B-AC84-AF5149FAB1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62F6CB-1576-4AB6-9AFF-F4E9E45CB1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E5034C-7611-456B-80BB-37378727E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B66FEE-9D4D-4D18-A1A4-6A6DAFAD6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14312601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固相微萃取与顶空进样技术在食品分析中的应用</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汇报人：AA</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固相微萃取技术在食品分析中应用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顶空进样技术在食品分析中应用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固相微萃取与顶空进样技术联合应用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引言</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4" b="24"/>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378" r="1237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食品安全日益受到关注，食品分析技术不断发展</a:t>
            </a:r>
          </a:p>
        </p:txBody>
      </p:sp>
      <p:pic>
        <p:nvPicPr>
          <p:cNvPr id="5" name="Picture 5"/>
          <p:cNvPicPr>
            <a:picLocks noChangeAspect="1"/>
          </p:cNvPicPr>
          <p:nvPr/>
        </p:nvPicPr>
        <p:blipFill>
          <a:blip r:embed="rId4"/>
          <a:srcRect l="18583" r="18583"/>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固相微萃取与顶空进样技术作为新型前处理技术，具有独特优势</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可广泛应用于食品中挥发性、半挥发性成分的分析</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固相微萃取（SPME）技术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利用涂层纤维对目标化合物进行吸附和浓缩，再与气相色谱等联用进行分析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顶空进样（HS）技术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将样品置于密闭容器中，通过加热使挥发性成分进入气相，再用注射器或进样针将气体注入分析仪器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t="5566" b="556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固相微萃取与顶空进样技术简介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传统前处理技术操作繁琐、耗时、易引入误差</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固相微萃取与顶空进样技术可简化前处理步骤、提高分析效率及准确性，但仍需不断优化和完善</a:t>
            </a:r>
          </a:p>
        </p:txBody>
      </p:sp>
      <p:pic>
        <p:nvPicPr>
          <p:cNvPr id="7" name="Picture 7"/>
          <p:cNvPicPr>
            <a:picLocks noChangeAspect="1"/>
          </p:cNvPicPr>
          <p:nvPr/>
        </p:nvPicPr>
        <p:blipFill>
          <a:blip r:embed="rId2"/>
          <a:srcRect l="9727" r="9727"/>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3324" b="332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食品种类繁多，成分复杂，对分析方法要求高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食品分析现状与挑战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固相微萃取技术在食品分析中应用</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固相微萃取技术原理及特点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原理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利用吸附剂对目标化合物进行吸附，达到分离、富集的目的。</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操作简便、快速、无需大量溶剂、高选择性、高灵敏度。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适用于水果、蔬菜、谷物等食品中多种农药残留的检测。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能够同时检测多种农药残留，提高检测效率；减少样品前处理步骤，降低误差。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在食品中残留农药检测中应用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优点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适用于饮料、糕点、肉制品等食品中多种食品添加剂的检测。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准确度高，能够有效避免假阳性结果；操作简便，缩短检测周期。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在食品添加剂检测中应用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适用于大米、面粉、水产品等食品中重金属元素的检测。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灵敏度高，能够准确测定低浓度重金属元素；抗干扰能力强，提高检测结果的准确性。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在食品中重金属检测中应用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顶空进样技术在食品分析中应用</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顶空进样技术是基于样品中挥发性成分在密闭容器内与液体或固体样品达到动态平衡，通过抽取容器上部空间气体进行进样的方法。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该技术具有无需对样品进行前处理、避免样品中复杂基质的干扰、操作简便快速、灵敏度高等优点。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顶空进样技术原理及特点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https://d.book118.com/148143126010006034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2024-09-12T06:16:27.910</cp:lastPrinted>
  <dcterms:created xsi:type="dcterms:W3CDTF">2024-09-11T22:16:27Z</dcterms:created>
  <dcterms:modified xsi:type="dcterms:W3CDTF">2024-09-11T22:16:30Z</dcterms:modified>
</cp:coreProperties>
</file>