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2388B9-7B4C-49DE-BC18-120D42E61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3B7EBA-709D-4279-9D41-970C4CDF3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8F081D-A655-43F1-BD42-1C9918DB1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EC17C6-FAC6-4908-82FC-B543C44C8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903311-3458-4729-89A3-20D112A05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292B16-D294-4EAD-A4F4-48DCAC363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58385A-7991-423D-BCFB-715D78038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D14144-4EAC-496C-8D19-99FF05FF8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B740E0-B363-4724-BC96-E870AAF84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934028-6C46-4E84-B5CF-B314F5314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67CD46-8A54-499A-8C7F-7794DD4B7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1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500000111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教师如何备课PPT\n## 1.护理教师备课的重要性及基本原则\n### 1.1护理教师备课对教学质量的影响\n### 1.2护理教师备课的基本原则与方法\n### 1.3护理教师备课与学生学习成果的关系\n## 2.护理教学目标的制定与分解\n### 2.1护理教学目标制定的依据与方法\n### 2.2护理教学目标的分解与实施\n### 2.3护理教学目标达成的评估与反馈\n## 3.护理教学内容的组织与选择\n### 3.1护理教学内容的组织原则与方法\n### 3.2护理教学内容的选择与调整\n### 3.3护理教学内容的呈现与表达\n## 4.护理教学方法与技巧的运用\n### 4.1护理教学方法的分类与选择\n### 4.2护理教学技巧的运用与评估\n### 4.3护理教学效果的提升与优化\n## 5.护理教学资源的整合与利用\n### 5.1护理教学资源的种类与来源\n### 5.2护理教学资源的整合与共享\n### 5.3护理教学资源的利用与评估\n## 6.护理教学评价的设计与实施\n### 6.1护理教学评价的目的与原则\n### 6.2护理教学评价的设计与方法\n### 6.3护理教学评价的结果与反馈\n## 7.护理教学改革的探索与实践\n### 7.1护理教学改革的背景与动力\n### 7.2护理教学改革的方向与策略\n### 7.3护理教学改革的成果与经验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护理教师如何备课PPT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护理教师备课的重要性及基本原则</a:t>
            </a:r>
            <a:endParaRPr/>
          </a:p>
        </p:txBody>
      </p:sp>
      <p:sp>
        <p:nvSpPr>
          <p:cNvPr id="11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52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53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54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充分了解学生需求，制定合适的教学计划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有针对性地选择教学内容和教学方法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提高教学效果，促进学生全面发展</a:t>
                </a:r>
                <a:endParaRPr/>
              </a:p>
            </p:txBody>
          </p:sp>
          <p:sp>
            <p:nvSpPr>
              <p:cNvPr id="2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备课是提高教学质量的关键</a:t>
                </a:r>
                <a:endParaRPr/>
              </a:p>
            </p:txBody>
          </p:sp>
        </p:grpSp>
        <p:grpSp>
          <p:nvGrpSpPr>
            <p:cNvPr id="257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5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深入研究教材，提高教育教学理论水平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不断反思教学实践，提高教学能力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与同行交流，取长补短，共同进步</a:t>
                </a:r>
                <a:endParaRPr/>
              </a:p>
            </p:txBody>
          </p:sp>
          <p:sp>
            <p:nvSpPr>
              <p:cNvPr id="259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备课有助于教师专业成长</a:t>
                </a:r>
                <a:endParaRPr/>
              </a:p>
            </p:txBody>
          </p:sp>
          <p:sp>
            <p:nvSpPr>
              <p:cNvPr id="260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61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62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设计有趣的教学活动，激发学生学习兴趣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关注学生需求，提高学生学习积极性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创造良好的学习氛围，提高学生学习效果</a:t>
                </a:r>
                <a:endParaRPr/>
              </a:p>
            </p:txBody>
          </p:sp>
          <p:sp>
            <p:nvSpPr>
              <p:cNvPr id="263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备课有助于提高学生学习兴趣</a:t>
                </a:r>
                <a:endParaRPr/>
              </a:p>
            </p:txBody>
          </p:sp>
          <p:sp>
            <p:nvSpPr>
              <p:cNvPr id="264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护理教师备课对教学质量的影响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3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74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75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以学生为中心，关注学生需求和发展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紧密结合教材，挖掘教材内涵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注重教学实践，不断反思和改进</a:t>
                </a:r>
                <a:endParaRPr/>
              </a:p>
            </p:txBody>
          </p:sp>
          <p:sp>
            <p:nvSpPr>
              <p:cNvPr id="276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备课的基本原则</a:t>
                </a:r>
                <a:endParaRPr/>
              </a:p>
            </p:txBody>
          </p:sp>
          <p:sp>
            <p:nvSpPr>
              <p:cNvPr id="277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79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80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深入研究教材，理清教学思路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制定教学目标，明确教学重点和难点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选择合适的教学方法和手段，提高教学效果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设计教学活动，培养学生的自主学习能力和团队协作能力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撰写教学反思，总结经验教训，不断提高教学质量</a:t>
                </a:r>
                <a:endParaRPr/>
              </a:p>
            </p:txBody>
          </p:sp>
          <p:sp>
            <p:nvSpPr>
              <p:cNvPr id="281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备课的基本方法</a:t>
                </a:r>
                <a:endParaRPr/>
              </a:p>
            </p:txBody>
          </p:sp>
          <p:sp>
            <p:nvSpPr>
              <p:cNvPr id="282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护理教师备课的基本原则与方法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87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8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备课直接影响学生学习成果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精心设计的教学计划有助于提高学生学习效果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有针对性的教学内容和教学方法有助于学生掌握知识技能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良好的教学氛围有助于提高学生学习积极性</a:t>
                </a:r>
                <a:endParaRPr/>
              </a:p>
            </p:txBody>
          </p:sp>
          <p:pic>
            <p:nvPicPr>
              <p:cNvPr id="2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92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9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备课有助于培养学生的自主学习能力和团队协作能力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通过设计教学活动，引导学生主动参与学习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鼓励学生提问和讨论，培养学生的独立思考能力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注重团队协作，培养学生的协作精神和沟通能力</a:t>
                </a:r>
                <a:endParaRPr/>
              </a:p>
            </p:txBody>
          </p:sp>
          <p:pic>
            <p:nvPicPr>
              <p:cNvPr id="29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97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9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备课有助于提高学生的综合素质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关注学生品德教育，培养学生的道德品质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结合护理专业特点，培养学生的职业素养和职业技能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注重学生个性发展，培养学生的创新精神和实践能力</a:t>
                </a:r>
                <a:endParaRPr/>
              </a:p>
            </p:txBody>
          </p:sp>
          <p:pic>
            <p:nvPicPr>
              <p:cNvPr id="30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护理教师备课与学生学习成果的关系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0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护理教学目标的制定与分解</a:t>
            </a:r>
            <a:endParaRPr/>
          </a:p>
        </p:txBody>
      </p:sp>
      <p:sp>
        <p:nvSpPr>
          <p:cNvPr id="30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教学目标制定的依据</a:t>
                </a:r>
                <a:endParaRPr/>
              </a:p>
            </p:txBody>
          </p:sp>
          <p:sp>
            <p:nvSpPr>
              <p:cNvPr id="31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国家课程标准，确保教学目标的全面性和基础性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教材内容，体现教学目标的具体性和操作性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学生需求，关注教学目标的针对性和实效性</a:t>
                </a:r>
                <a:endParaRPr/>
              </a:p>
            </p:txBody>
          </p:sp>
          <p:sp>
            <p:nvSpPr>
              <p:cNvPr id="31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教学目标制定的方法</a:t>
                </a:r>
                <a:endParaRPr/>
              </a:p>
            </p:txBody>
          </p:sp>
          <p:sp>
            <p:nvSpPr>
              <p:cNvPr id="31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采用SMART原则，确保教学目标的可测性和可实现性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分层设定教学目标，满足不同学生的需求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与同行交流，借鉴先进经验，提高教学目标的质量</a:t>
                </a:r>
                <a:endParaRPr/>
              </a:p>
            </p:txBody>
          </p:sp>
          <p:sp>
            <p:nvSpPr>
              <p:cNvPr id="31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护理教学目标制定的依据与方法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2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教学目标的分解</a:t>
                </a:r>
                <a:endParaRPr/>
              </a:p>
            </p:txBody>
          </p:sp>
          <p:sp>
            <p:nvSpPr>
              <p:cNvPr id="3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将总教学目标分解为各个教学环节的目标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将知识目标、技能目标和情感目标相互融合，相互促进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设定明确的时间表，确保教学目标的分阶段实现</a:t>
                </a:r>
                <a:endParaRPr/>
              </a:p>
            </p:txBody>
          </p:sp>
          <p:sp>
            <p:nvSpPr>
              <p:cNvPr id="33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教学目标的实施</a:t>
                </a:r>
                <a:endParaRPr/>
              </a:p>
            </p:txBody>
          </p:sp>
          <p:sp>
            <p:nvSpPr>
              <p:cNvPr id="3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通过教学活动，引导学生实现教学目标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关注学生反馈，及时调整教学策略，确保教学目标的实现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定期评估教学目标实现情况，总结经验教训，不断提高教学质量</a:t>
                </a:r>
                <a:endParaRPr/>
              </a:p>
            </p:txBody>
          </p:sp>
          <p:sp>
            <p:nvSpPr>
              <p:cNvPr id="33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护理教学目标的分解与实施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4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4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4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4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教学目标达成的评估</a:t>
                </a:r>
                <a:endParaRPr/>
              </a:p>
            </p:txBody>
          </p:sp>
          <p:sp>
            <p:nvSpPr>
              <p:cNvPr id="34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采用多元化的评估方法，全面了解教学目标的实现情况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关注学生知识技能的掌握情况，评估教学目标的达成度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关注学生情感态度的发展，评估教学目标的质量</a:t>
                </a:r>
                <a:endParaRPr/>
              </a:p>
            </p:txBody>
          </p:sp>
          <p:sp>
            <p:nvSpPr>
              <p:cNvPr id="34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5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教学目标达成的反馈</a:t>
                </a:r>
                <a:endParaRPr/>
              </a:p>
            </p:txBody>
          </p:sp>
          <p:sp>
            <p:nvSpPr>
              <p:cNvPr id="35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及时向学生反馈教学目标达成情况，引导学生调整学习策略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向同行反馈教学目标达成情况，借鉴先进经验，提高教学质量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反思教学目标达成情况，总结经验教训，不断提高教学水平</a:t>
                </a:r>
                <a:endParaRPr/>
              </a:p>
            </p:txBody>
          </p:sp>
          <p:sp>
            <p:nvSpPr>
              <p:cNvPr id="35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护理教学目标达成的评估与反馈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护理教学内容的组织与选择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护理教学内容的组织原则与方法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教学内容组织的原则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以学生为中心，关注学生需求和发展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紧密结合教材，挖掘教材内涵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注重教学实践，不断反思和改进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教学内容组织的方法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采用模块化的教学内容组织方式，提高教学效果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合理安排教学顺序，遵循学生的认知发展规律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注重知识技能的内在联系，形成完整的知识体系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教学内容的选择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选择具有代表性的护理知识点，确保教学内容的全面性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选择贴近学生生活实际的护理案例，提高教学内容的实用性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选择具有挑战性的护理任务，培养学生的创新能力和实践能力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教学内容的调整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根据学生反馈和教学目标实现情况，及时调整教学内容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结合护理专业发展趋势，更新教学内容，提高教学内容的时效性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鼓励教师创新教学方法，丰富教学内容，提高教学效果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护理教学内容的选择与调整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护理教学内容的呈现与表达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教学内容的呈现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采用生动有趣的教学方式，激发学生学习兴趣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运用多样化的教学手段，提高教学效果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注重师生互动，引导学生积极参与学习过程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教学内容的表达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语言简洁明了，易于学生理解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举例具体生动，帮助学生形成正确的知识概念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适时进行总结和归纳，帮助学生形成完整的知识体系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护理教学方法与技巧的运用</a:t>
            </a:r>
            <a:endParaRPr/>
          </a:p>
        </p:txBody>
      </p:sp>
      <p:sp>
        <p:nvSpPr>
          <p:cNvPr id="5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护理教学方法的分类与选择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5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6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6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教学方法的分类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以讲授为主的教学方法，如讲述、讲解、演示等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以学生参与为主的教学方法，如讨论、合作、探究等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以实践为主的教学方法，如实习、实训、实验等</a:t>
                </a:r>
                <a:endParaRPr/>
              </a:p>
            </p:txBody>
          </p:sp>
          <p:pic>
            <p:nvPicPr>
              <p:cNvPr id="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6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教学方法的选择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根据教学目标和学生特点，选择合适的教学方法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结合护理专业特点，选择具有针对性的教学方法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注重教学方法的综合运用，提高教学效果</a:t>
                </a:r>
                <a:endParaRPr/>
              </a:p>
            </p:txBody>
          </p:sp>
          <p:pic>
            <p:nvPicPr>
              <p:cNvPr id="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https://d.book118.com/155000001114011111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护理教师如何备课PPT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2024-09-17T00:43:47.015</cp:lastPrinted>
  <dcterms:created xsi:type="dcterms:W3CDTF">2024-09-16T16:43:47Z</dcterms:created>
  <dcterms:modified xsi:type="dcterms:W3CDTF">2024-09-16T16:43:49Z</dcterms:modified>
</cp:coreProperties>
</file>