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7.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81866E-02C1-4045-9A1C-F5F258BCB386}"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A4B2D2-DD7B-4758-8485-6679CDA8FDC6}"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7D3D0F6-074B-4283-95CC-9E1497FCDAF2}" type="slidenum">
              <a:rPr lang="zh-CN" altLang="en-US" smtClean="0"/>
              <a:t>8</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7D3D0F6-074B-4283-95CC-9E1497FCDAF2}" type="slidenum">
              <a:rPr lang="zh-CN" altLang="en-US" smtClean="0"/>
              <a:t>10</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7D3D0F6-074B-4283-95CC-9E1497FCDAF2}" type="slidenum">
              <a:rPr lang="zh-CN" altLang="en-US" smtClean="0"/>
              <a:t>12</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7D3D0F6-074B-4283-95CC-9E1497FCDAF2}" type="slidenum">
              <a:rPr lang="zh-CN" altLang="en-US" smtClean="0"/>
              <a:t>14</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7907AE-805B-48E7-860C-3533635F2E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44F033-419D-47B0-B83E-7FEC99789C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E09A88-D944-40AE-8111-758A9B5D58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99D6F8-5D2C-4200-BCD4-6FCF5C6C8E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3483D5-FF04-4F2B-B20C-F9BDF4191D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D38AF8-7EB2-4F11-A380-438C71AE72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D04004-1E60-4BA7-9A41-A0E03067ED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069868-1811-4D53-9B1E-23348C69C3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D5C19C-A9DD-4C93-96FF-C39D400D67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D472C5-618D-4660-B392-C3914F2709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A98328-FE0A-4B98-B4B0-F3B2941CFD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首尾页">
    <p:spTree>
      <p:nvGrpSpPr>
        <p:cNvPr id="1" name=""/>
        <p:cNvGrpSpPr/>
        <p:nvPr/>
      </p:nvGrpSpPr>
      <p:grpSpPr>
        <a:xfrm>
          <a:off x="0" y="0"/>
          <a:ext cx="0" cy="0"/>
        </a:xfrm>
      </p:grpSpPr>
      <p:pic>
        <p:nvPicPr>
          <p:cNvPr id="7" name="图片 6" descr="山上有许多云&#10;&#10;描述已自动生成"/>
          <p:cNvPicPr>
            <a:picLocks noChangeAspect="1"/>
          </p:cNvPicPr>
          <p:nvPr userDrawn="1">
            <p:custDataLst>
              <p:tags r:id="rId2"/>
            </p:custDataLst>
          </p:nvPr>
        </p:nvPicPr>
        <p:blipFill>
          <a:blip r:embed="rId1"/>
          <a:stretch>
            <a:fillRect/>
          </a:stretch>
        </p:blipFill>
        <p:spPr>
          <a:xfrm>
            <a:off x="0" y="0"/>
            <a:ext cx="12192000" cy="6857247"/>
          </a:xfrm>
          <a:prstGeom prst="rect">
            <a:avLst/>
          </a:prstGeom>
        </p:spPr>
      </p:pic>
      <p:pic>
        <p:nvPicPr>
          <p:cNvPr id="8" name="图片 7" descr="卡通人物&#10;&#10;中度可信度描述已自动生成"/>
          <p:cNvPicPr>
            <a:picLocks noChangeAspect="1"/>
          </p:cNvPicPr>
          <p:nvPr userDrawn="1">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1143000"/>
            <a:ext cx="12192000" cy="5715000"/>
          </a:xfrm>
          <a:prstGeom prst="rect">
            <a:avLst/>
          </a:prstGeom>
        </p:spPr>
      </p:pic>
      <p:pic>
        <p:nvPicPr>
          <p:cNvPr id="9" name="图片 8" descr="张着嘴&#10;&#10;低可信度描述已自动生成"/>
          <p:cNvPicPr>
            <a:picLocks noChangeAspect="1"/>
          </p:cNvPicPr>
          <p:nvPr userDrawn="1">
            <p:custDataLst>
              <p:tags r:id="rId6"/>
            </p:custDataLst>
          </p:nvPr>
        </p:nvPicPr>
        <p:blipFill>
          <a:blip r:embed="rId5"/>
          <a:stretch>
            <a:fillRect/>
          </a:stretch>
        </p:blipFill>
        <p:spPr>
          <a:xfrm>
            <a:off x="508000" y="1"/>
            <a:ext cx="11684000" cy="5837890"/>
          </a:xfrm>
          <a:prstGeom prst="rect">
            <a:avLst/>
          </a:prstGeom>
        </p:spPr>
      </p:pic>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4.xml" /><Relationship Id="rId3" Type="http://schemas.openxmlformats.org/officeDocument/2006/relationships/tags" Target="../tags/tag5.xml" /><Relationship Id="rId4" Type="http://schemas.openxmlformats.org/officeDocument/2006/relationships/tags" Target="../tags/tag6.xml" /><Relationship Id="rId5" Type="http://schemas.openxmlformats.org/officeDocument/2006/relationships/tags" Target="../tags/tag7.xml" /><Relationship Id="rId6" Type="http://schemas.openxmlformats.org/officeDocument/2006/relationships/tags" Target="../tags/tag8.xml" /><Relationship Id="rId7" Type="http://schemas.openxmlformats.org/officeDocument/2006/relationships/tags" Target="../tags/tag9.xml" /><Relationship Id="rId8" Type="http://schemas.openxmlformats.org/officeDocument/2006/relationships/tags" Target="../tags/tag10.xml" /><Relationship Id="rId9" Type="http://schemas.openxmlformats.org/officeDocument/2006/relationships/tags" Target="../tags/tag1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2.xml" /><Relationship Id="rId3" Type="http://schemas.openxmlformats.org/officeDocument/2006/relationships/tags" Target="../tags/tag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2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 Id="rId3" Type="http://schemas.openxmlformats.org/officeDocument/2006/relationships/tags" Target="../tags/tag22.xml"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5000024121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9" name="矩形 48"/>
          <p:cNvSpPr/>
          <p:nvPr/>
        </p:nvSpPr>
        <p:spPr>
          <a:xfrm>
            <a:off x="-45085" y="-23495"/>
            <a:ext cx="12250420" cy="693102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黑体"/>
                <a:ea typeface="+mn-ea"/>
                <a:cs typeface="+mn-cs"/>
              </a:defRPr>
            </a:lvl1pPr>
            <a:lvl2pPr marL="457200" algn="l" defTabSz="914400" rtl="0" eaLnBrk="1" latinLnBrk="0" hangingPunct="1">
              <a:defRPr sz="1800" kern="1200">
                <a:solidFill>
                  <a:srgbClr val="FFFFFF"/>
                </a:solidFill>
                <a:latin typeface="黑体"/>
                <a:ea typeface="+mn-ea"/>
                <a:cs typeface="+mn-cs"/>
              </a:defRPr>
            </a:lvl2pPr>
            <a:lvl3pPr marL="914400" algn="l" defTabSz="914400" rtl="0" eaLnBrk="1" latinLnBrk="0" hangingPunct="1">
              <a:defRPr sz="1800" kern="1200">
                <a:solidFill>
                  <a:srgbClr val="FFFFFF"/>
                </a:solidFill>
                <a:latin typeface="黑体"/>
                <a:ea typeface="+mn-ea"/>
                <a:cs typeface="+mn-cs"/>
              </a:defRPr>
            </a:lvl3pPr>
            <a:lvl4pPr marL="1371600" algn="l" defTabSz="914400" rtl="0" eaLnBrk="1" latinLnBrk="0" hangingPunct="1">
              <a:defRPr sz="1800" kern="1200">
                <a:solidFill>
                  <a:srgbClr val="FFFFFF"/>
                </a:solidFill>
                <a:latin typeface="黑体"/>
                <a:ea typeface="+mn-ea"/>
                <a:cs typeface="+mn-cs"/>
              </a:defRPr>
            </a:lvl4pPr>
            <a:lvl5pPr marL="1828800" algn="l" defTabSz="914400" rtl="0" eaLnBrk="1" latinLnBrk="0" hangingPunct="1">
              <a:defRPr sz="1800" kern="1200">
                <a:solidFill>
                  <a:srgbClr val="FFFFFF"/>
                </a:solidFill>
                <a:latin typeface="黑体"/>
                <a:ea typeface="+mn-ea"/>
                <a:cs typeface="+mn-cs"/>
              </a:defRPr>
            </a:lvl5pPr>
            <a:lvl6pPr marL="2286000" algn="l" defTabSz="914400" rtl="0" eaLnBrk="1" latinLnBrk="0" hangingPunct="1">
              <a:defRPr sz="1800" kern="1200">
                <a:solidFill>
                  <a:srgbClr val="FFFFFF"/>
                </a:solidFill>
                <a:latin typeface="黑体"/>
                <a:ea typeface="+mn-ea"/>
                <a:cs typeface="+mn-cs"/>
              </a:defRPr>
            </a:lvl6pPr>
            <a:lvl7pPr marL="2743200" algn="l" defTabSz="914400" rtl="0" eaLnBrk="1" latinLnBrk="0" hangingPunct="1">
              <a:defRPr sz="1800" kern="1200">
                <a:solidFill>
                  <a:srgbClr val="FFFFFF"/>
                </a:solidFill>
                <a:latin typeface="黑体"/>
                <a:ea typeface="+mn-ea"/>
                <a:cs typeface="+mn-cs"/>
              </a:defRPr>
            </a:lvl7pPr>
            <a:lvl8pPr marL="3200400" algn="l" defTabSz="914400" rtl="0" eaLnBrk="1" latinLnBrk="0" hangingPunct="1">
              <a:defRPr sz="1800" kern="1200">
                <a:solidFill>
                  <a:srgbClr val="FFFFFF"/>
                </a:solidFill>
                <a:latin typeface="黑体"/>
                <a:ea typeface="+mn-ea"/>
                <a:cs typeface="+mn-cs"/>
              </a:defRPr>
            </a:lvl8pPr>
            <a:lvl9pPr marL="3657600" algn="l" defTabSz="914400" rtl="0" eaLnBrk="1" latinLnBrk="0" hangingPunct="1">
              <a:defRPr sz="1800" kern="1200">
                <a:solidFill>
                  <a:srgbClr val="FFFFFF"/>
                </a:solidFill>
                <a:latin typeface="黑体"/>
                <a:ea typeface="+mn-ea"/>
                <a:cs typeface="+mn-cs"/>
              </a:defRPr>
            </a:lvl9pPr>
          </a:lstStyle>
          <a:p>
            <a:pPr algn="ctr"/>
            <a:endParaRPr lang="zh-CN" altLang="en-US"/>
          </a:p>
        </p:txBody>
      </p:sp>
      <p:sp>
        <p:nvSpPr>
          <p:cNvPr id="18" name="14"/>
          <p:cNvSpPr/>
          <p:nvPr/>
        </p:nvSpPr>
        <p:spPr>
          <a:xfrm>
            <a:off x="1035685" y="1772920"/>
            <a:ext cx="10012680" cy="1803400"/>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zh-CN" altLang="en-US" sz="6000" b="1">
                <a:solidFill>
                  <a:srgbClr val="C00000"/>
                </a:solidFill>
                <a:effectLst>
                  <a:outerShdw blurRad="50800" dist="38100" dir="2700000" algn="tl" rotWithShape="0">
                    <a:prstClr val="black">
                      <a:alpha val="40000"/>
                    </a:prstClr>
                  </a:outerShdw>
                </a:effectLst>
                <a:latin typeface="微软雅黑" panose="020b0503020204020204" charset="-122"/>
                <a:ea typeface="微软雅黑" panose="020b0503020204020204" charset="-122"/>
                <a:cs typeface="+mn-ea"/>
              </a:rPr>
              <a:t>新质生产力：</a:t>
            </a:r>
            <a:endParaRPr lang="zh-CN" altLang="en-US" sz="6000" b="1">
              <a:solidFill>
                <a:srgbClr val="C00000"/>
              </a:solidFill>
              <a:effectLst>
                <a:outerShdw blurRad="50800" dist="38100" dir="2700000" algn="tl" rotWithShape="0">
                  <a:prstClr val="black">
                    <a:alpha val="40000"/>
                  </a:prstClr>
                </a:outerShdw>
              </a:effectLst>
              <a:latin typeface="微软雅黑" panose="020b0503020204020204" charset="-122"/>
              <a:ea typeface="微软雅黑" panose="020b0503020204020204" charset="-122"/>
              <a:cs typeface="+mn-ea"/>
            </a:endParaRPr>
          </a:p>
          <a:p>
            <a:pPr algn="ctr">
              <a:lnSpc>
                <a:spcPct val="90000"/>
              </a:lnSpc>
            </a:pPr>
            <a:r>
              <a:rPr lang="zh-CN" altLang="en-US" sz="6000" b="1">
                <a:solidFill>
                  <a:srgbClr val="C00000"/>
                </a:solidFill>
                <a:effectLst>
                  <a:outerShdw blurRad="50800" dist="38100" dir="2700000" algn="tl" rotWithShape="0">
                    <a:prstClr val="black">
                      <a:alpha val="40000"/>
                    </a:prstClr>
                  </a:outerShdw>
                </a:effectLst>
                <a:latin typeface="微软雅黑" panose="020b0503020204020204" charset="-122"/>
                <a:ea typeface="微软雅黑" panose="020b0503020204020204" charset="-122"/>
                <a:cs typeface="+mn-ea"/>
              </a:rPr>
              <a:t>实体经济高质量发展新方向</a:t>
            </a:r>
            <a:endParaRPr lang="zh-CN" altLang="en-US" sz="6000" b="1">
              <a:solidFill>
                <a:srgbClr val="C00000"/>
              </a:solidFill>
              <a:effectLst>
                <a:outerShdw blurRad="50800" dist="38100" dir="2700000" algn="tl" rotWithShape="0">
                  <a:prstClr val="black">
                    <a:alpha val="40000"/>
                  </a:prstClr>
                </a:outerShdw>
              </a:effectLst>
              <a:latin typeface="微软雅黑" panose="020b0503020204020204" charset="-122"/>
              <a:ea typeface="微软雅黑" panose="020b0503020204020204" charset="-122"/>
              <a:cs typeface="+mn-ea"/>
            </a:endParaRPr>
          </a:p>
        </p:txBody>
      </p:sp>
      <p:grpSp>
        <p:nvGrpSpPr>
          <p:cNvPr id="69" name="组合 68"/>
          <p:cNvGrpSpPr/>
          <p:nvPr/>
        </p:nvGrpSpPr>
        <p:grpSpPr>
          <a:xfrm>
            <a:off x="2014220" y="3905885"/>
            <a:ext cx="8131175" cy="560705"/>
            <a:chOff x="6203" y="4321"/>
            <a:chExt cx="7854" cy="883"/>
          </a:xfrm>
        </p:grpSpPr>
        <p:sp>
          <p:nvSpPr>
            <p:cNvPr id="26" name="平行四边形 25"/>
            <p:cNvSpPr/>
            <p:nvPr/>
          </p:nvSpPr>
          <p:spPr>
            <a:xfrm>
              <a:off x="6257" y="4380"/>
              <a:ext cx="7801" cy="825"/>
            </a:xfrm>
            <a:prstGeom prst="parallelogram">
              <a:avLst>
                <a:gd name="adj" fmla="val 34060"/>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黑体"/>
                  <a:ea typeface="+mn-ea"/>
                  <a:cs typeface="+mn-cs"/>
                </a:defRPr>
              </a:lvl1pPr>
              <a:lvl2pPr marL="457200" algn="l" defTabSz="914400" rtl="0" eaLnBrk="1" latinLnBrk="0" hangingPunct="1">
                <a:defRPr sz="1800" kern="1200">
                  <a:solidFill>
                    <a:srgbClr val="FFFFFF"/>
                  </a:solidFill>
                  <a:latin typeface="黑体"/>
                  <a:ea typeface="+mn-ea"/>
                  <a:cs typeface="+mn-cs"/>
                </a:defRPr>
              </a:lvl2pPr>
              <a:lvl3pPr marL="914400" algn="l" defTabSz="914400" rtl="0" eaLnBrk="1" latinLnBrk="0" hangingPunct="1">
                <a:defRPr sz="1800" kern="1200">
                  <a:solidFill>
                    <a:srgbClr val="FFFFFF"/>
                  </a:solidFill>
                  <a:latin typeface="黑体"/>
                  <a:ea typeface="+mn-ea"/>
                  <a:cs typeface="+mn-cs"/>
                </a:defRPr>
              </a:lvl3pPr>
              <a:lvl4pPr marL="1371600" algn="l" defTabSz="914400" rtl="0" eaLnBrk="1" latinLnBrk="0" hangingPunct="1">
                <a:defRPr sz="1800" kern="1200">
                  <a:solidFill>
                    <a:srgbClr val="FFFFFF"/>
                  </a:solidFill>
                  <a:latin typeface="黑体"/>
                  <a:ea typeface="+mn-ea"/>
                  <a:cs typeface="+mn-cs"/>
                </a:defRPr>
              </a:lvl4pPr>
              <a:lvl5pPr marL="1828800" algn="l" defTabSz="914400" rtl="0" eaLnBrk="1" latinLnBrk="0" hangingPunct="1">
                <a:defRPr sz="1800" kern="1200">
                  <a:solidFill>
                    <a:srgbClr val="FFFFFF"/>
                  </a:solidFill>
                  <a:latin typeface="黑体"/>
                  <a:ea typeface="+mn-ea"/>
                  <a:cs typeface="+mn-cs"/>
                </a:defRPr>
              </a:lvl5pPr>
              <a:lvl6pPr marL="2286000" algn="l" defTabSz="914400" rtl="0" eaLnBrk="1" latinLnBrk="0" hangingPunct="1">
                <a:defRPr sz="1800" kern="1200">
                  <a:solidFill>
                    <a:srgbClr val="FFFFFF"/>
                  </a:solidFill>
                  <a:latin typeface="黑体"/>
                  <a:ea typeface="+mn-ea"/>
                  <a:cs typeface="+mn-cs"/>
                </a:defRPr>
              </a:lvl6pPr>
              <a:lvl7pPr marL="2743200" algn="l" defTabSz="914400" rtl="0" eaLnBrk="1" latinLnBrk="0" hangingPunct="1">
                <a:defRPr sz="1800" kern="1200">
                  <a:solidFill>
                    <a:srgbClr val="FFFFFF"/>
                  </a:solidFill>
                  <a:latin typeface="黑体"/>
                  <a:ea typeface="+mn-ea"/>
                  <a:cs typeface="+mn-cs"/>
                </a:defRPr>
              </a:lvl7pPr>
              <a:lvl8pPr marL="3200400" algn="l" defTabSz="914400" rtl="0" eaLnBrk="1" latinLnBrk="0" hangingPunct="1">
                <a:defRPr sz="1800" kern="1200">
                  <a:solidFill>
                    <a:srgbClr val="FFFFFF"/>
                  </a:solidFill>
                  <a:latin typeface="黑体"/>
                  <a:ea typeface="+mn-ea"/>
                  <a:cs typeface="+mn-cs"/>
                </a:defRPr>
              </a:lvl8pPr>
              <a:lvl9pPr marL="3657600" algn="l" defTabSz="914400" rtl="0" eaLnBrk="1" latinLnBrk="0" hangingPunct="1">
                <a:defRPr sz="1800" kern="1200">
                  <a:solidFill>
                    <a:srgbClr val="FFFFFF"/>
                  </a:solidFill>
                  <a:latin typeface="黑体"/>
                  <a:ea typeface="+mn-ea"/>
                  <a:cs typeface="+mn-cs"/>
                </a:defRPr>
              </a:lvl9pPr>
            </a:lstStyle>
            <a:p>
              <a:pPr algn="ctr"/>
              <a:endParaRPr lang="zh-CN" altLang="en-US"/>
            </a:p>
          </p:txBody>
        </p:sp>
        <p:sp>
          <p:nvSpPr>
            <p:cNvPr id="28" name="平行四边形 27"/>
            <p:cNvSpPr/>
            <p:nvPr/>
          </p:nvSpPr>
          <p:spPr>
            <a:xfrm>
              <a:off x="6203" y="4321"/>
              <a:ext cx="7778" cy="825"/>
            </a:xfrm>
            <a:prstGeom prst="parallelogram">
              <a:avLst>
                <a:gd name="adj" fmla="val 34060"/>
              </a:avLst>
            </a:prstGeom>
            <a:ln>
              <a:noFill/>
            </a:ln>
            <a:effectLst>
              <a:outerShdw blurRad="254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黑体"/>
                  <a:ea typeface="+mn-ea"/>
                  <a:cs typeface="+mn-cs"/>
                </a:defRPr>
              </a:lvl1pPr>
              <a:lvl2pPr marL="457200" algn="l" defTabSz="914400" rtl="0" eaLnBrk="1" latinLnBrk="0" hangingPunct="1">
                <a:defRPr sz="1800" kern="1200">
                  <a:solidFill>
                    <a:srgbClr val="FFFFFF"/>
                  </a:solidFill>
                  <a:latin typeface="黑体"/>
                  <a:ea typeface="+mn-ea"/>
                  <a:cs typeface="+mn-cs"/>
                </a:defRPr>
              </a:lvl2pPr>
              <a:lvl3pPr marL="914400" algn="l" defTabSz="914400" rtl="0" eaLnBrk="1" latinLnBrk="0" hangingPunct="1">
                <a:defRPr sz="1800" kern="1200">
                  <a:solidFill>
                    <a:srgbClr val="FFFFFF"/>
                  </a:solidFill>
                  <a:latin typeface="黑体"/>
                  <a:ea typeface="+mn-ea"/>
                  <a:cs typeface="+mn-cs"/>
                </a:defRPr>
              </a:lvl3pPr>
              <a:lvl4pPr marL="1371600" algn="l" defTabSz="914400" rtl="0" eaLnBrk="1" latinLnBrk="0" hangingPunct="1">
                <a:defRPr sz="1800" kern="1200">
                  <a:solidFill>
                    <a:srgbClr val="FFFFFF"/>
                  </a:solidFill>
                  <a:latin typeface="黑体"/>
                  <a:ea typeface="+mn-ea"/>
                  <a:cs typeface="+mn-cs"/>
                </a:defRPr>
              </a:lvl4pPr>
              <a:lvl5pPr marL="1828800" algn="l" defTabSz="914400" rtl="0" eaLnBrk="1" latinLnBrk="0" hangingPunct="1">
                <a:defRPr sz="1800" kern="1200">
                  <a:solidFill>
                    <a:srgbClr val="FFFFFF"/>
                  </a:solidFill>
                  <a:latin typeface="黑体"/>
                  <a:ea typeface="+mn-ea"/>
                  <a:cs typeface="+mn-cs"/>
                </a:defRPr>
              </a:lvl5pPr>
              <a:lvl6pPr marL="2286000" algn="l" defTabSz="914400" rtl="0" eaLnBrk="1" latinLnBrk="0" hangingPunct="1">
                <a:defRPr sz="1800" kern="1200">
                  <a:solidFill>
                    <a:srgbClr val="FFFFFF"/>
                  </a:solidFill>
                  <a:latin typeface="黑体"/>
                  <a:ea typeface="+mn-ea"/>
                  <a:cs typeface="+mn-cs"/>
                </a:defRPr>
              </a:lvl6pPr>
              <a:lvl7pPr marL="2743200" algn="l" defTabSz="914400" rtl="0" eaLnBrk="1" latinLnBrk="0" hangingPunct="1">
                <a:defRPr sz="1800" kern="1200">
                  <a:solidFill>
                    <a:srgbClr val="FFFFFF"/>
                  </a:solidFill>
                  <a:latin typeface="黑体"/>
                  <a:ea typeface="+mn-ea"/>
                  <a:cs typeface="+mn-cs"/>
                </a:defRPr>
              </a:lvl7pPr>
              <a:lvl8pPr marL="3200400" algn="l" defTabSz="914400" rtl="0" eaLnBrk="1" latinLnBrk="0" hangingPunct="1">
                <a:defRPr sz="1800" kern="1200">
                  <a:solidFill>
                    <a:srgbClr val="FFFFFF"/>
                  </a:solidFill>
                  <a:latin typeface="黑体"/>
                  <a:ea typeface="+mn-ea"/>
                  <a:cs typeface="+mn-cs"/>
                </a:defRPr>
              </a:lvl8pPr>
              <a:lvl9pPr marL="3657600" algn="l" defTabSz="914400" rtl="0" eaLnBrk="1" latinLnBrk="0" hangingPunct="1">
                <a:defRPr sz="1800" kern="1200">
                  <a:solidFill>
                    <a:srgbClr val="FFFFFF"/>
                  </a:solidFill>
                  <a:latin typeface="黑体"/>
                  <a:ea typeface="+mn-ea"/>
                  <a:cs typeface="+mn-cs"/>
                </a:defRPr>
              </a:lvl9pPr>
            </a:lstStyle>
            <a:p>
              <a:pPr algn="ctr"/>
              <a:endParaRPr lang="zh-CN" altLang="en-US"/>
            </a:p>
          </p:txBody>
        </p:sp>
      </p:grpSp>
      <p:sp>
        <p:nvSpPr>
          <p:cNvPr id="29" name="14"/>
          <p:cNvSpPr/>
          <p:nvPr/>
        </p:nvSpPr>
        <p:spPr>
          <a:xfrm>
            <a:off x="2305050" y="3905885"/>
            <a:ext cx="7485380" cy="53403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zh-CN" altLang="en-US" sz="3200" i="1">
                <a:solidFill>
                  <a:schemeClr val="bg1">
                    <a:lumMod val="95000"/>
                  </a:schemeClr>
                </a:solidFill>
                <a:effectLst>
                  <a:outerShdw blurRad="63500" dist="38100" dir="2700000" algn="tl" rotWithShape="0">
                    <a:prstClr val="black">
                      <a:alpha val="40000"/>
                    </a:prstClr>
                  </a:outerShdw>
                </a:effectLst>
                <a:latin typeface="黑体"/>
                <a:ea typeface="黑体"/>
                <a:cs typeface="+mn-ea"/>
              </a:rPr>
              <a:t>加快形成新质生产力</a:t>
            </a:r>
            <a:endParaRPr lang="zh-CN" altLang="en-US" sz="3200" i="1">
              <a:solidFill>
                <a:schemeClr val="bg1">
                  <a:lumMod val="95000"/>
                </a:schemeClr>
              </a:solidFill>
              <a:effectLst>
                <a:outerShdw blurRad="63500" dist="38100" dir="2700000" algn="tl" rotWithShape="0">
                  <a:prstClr val="black">
                    <a:alpha val="40000"/>
                  </a:prstClr>
                </a:outerShdw>
              </a:effectLst>
              <a:latin typeface="黑体"/>
              <a:ea typeface="黑体"/>
              <a:cs typeface="+mn-ea"/>
            </a:endParaRPr>
          </a:p>
        </p:txBody>
      </p:sp>
      <p:grpSp>
        <p:nvGrpSpPr>
          <p:cNvPr id="55" name="组合 54"/>
          <p:cNvGrpSpPr/>
          <p:nvPr/>
        </p:nvGrpSpPr>
        <p:grpSpPr>
          <a:xfrm>
            <a:off x="3916045" y="4795520"/>
            <a:ext cx="4328160" cy="387985"/>
            <a:chOff x="2348" y="6005"/>
            <a:chExt cx="6816" cy="611"/>
          </a:xfrm>
        </p:grpSpPr>
        <p:sp>
          <p:nvSpPr>
            <p:cNvPr id="56" name="PA-102211"/>
            <p:cNvSpPr txBox="1"/>
            <p:nvPr>
              <p:custDataLst>
                <p:tags r:id="rId2"/>
              </p:custDataLst>
            </p:nvPr>
          </p:nvSpPr>
          <p:spPr>
            <a:xfrm>
              <a:off x="3034" y="6065"/>
              <a:ext cx="2341" cy="483"/>
            </a:xfrm>
            <a:prstGeom prst="rect">
              <a:avLst/>
            </a:prstGeom>
            <a:noFill/>
          </p:spPr>
          <p:txBody>
            <a:bodyPr wrap="square" rtlCol="0">
              <a:spAutoFit/>
              <a:scene3d>
                <a:camera prst="orthographicFront"/>
                <a:lightRig rig="threePt" dir="t"/>
              </a:scene3d>
              <a:sp3d contourW="127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1400" b="0" i="0" u="none" strike="noStrike" kern="0" cap="none" spc="0" normalizeH="0" baseline="0" noProof="0">
                  <a:ln>
                    <a:noFill/>
                  </a:ln>
                  <a:solidFill>
                    <a:srgbClr val="C00000"/>
                  </a:solidFill>
                  <a:effectLst/>
                  <a:uLnTx/>
                  <a:uFillTx/>
                  <a:latin typeface="微软雅黑" panose="020b0503020204020204" charset="-122"/>
                  <a:ea typeface="微软雅黑" panose="020b0503020204020204" charset="-122"/>
                  <a:cs typeface="+mn-ea"/>
                  <a:sym typeface="+mn-lt"/>
                </a:rPr>
                <a:t>汇报人：</a:t>
              </a:r>
              <a:r>
                <a:rPr lang="zh-CN" altLang="en-US" sz="1400" kern="0">
                  <a:solidFill>
                    <a:srgbClr val="C00000"/>
                  </a:solidFill>
                  <a:latin typeface="微软雅黑" panose="020b0503020204020204" charset="-122"/>
                  <a:ea typeface="微软雅黑" panose="020b0503020204020204" charset="-122"/>
                  <a:cs typeface="+mn-ea"/>
                  <a:sym typeface="+mn-lt"/>
                </a:rPr>
                <a:t>XXX</a:t>
              </a:r>
              <a:endParaRPr kumimoji="0" lang="zh-CN" altLang="en-US" sz="1400" b="0" i="0" u="none" strike="noStrike" kern="0" cap="none" spc="0" normalizeH="0" baseline="0" noProof="0">
                <a:ln>
                  <a:noFill/>
                </a:ln>
                <a:solidFill>
                  <a:srgbClr val="C00000"/>
                </a:solidFill>
                <a:effectLst/>
                <a:uLnTx/>
                <a:uFillTx/>
                <a:latin typeface="微软雅黑" panose="020b0503020204020204" charset="-122"/>
                <a:ea typeface="微软雅黑" panose="020b0503020204020204" charset="-122"/>
                <a:cs typeface="+mn-ea"/>
                <a:sym typeface="+mn-lt"/>
              </a:endParaRPr>
            </a:p>
          </p:txBody>
        </p:sp>
        <p:grpSp>
          <p:nvGrpSpPr>
            <p:cNvPr id="57" name="PA-102212"/>
            <p:cNvGrpSpPr/>
            <p:nvPr>
              <p:custDataLst>
                <p:tags r:id="rId3"/>
              </p:custDataLst>
            </p:nvPr>
          </p:nvGrpSpPr>
          <p:grpSpPr>
            <a:xfrm>
              <a:off x="5797" y="6008"/>
              <a:ext cx="608" cy="608"/>
              <a:chOff x="891974" y="4415843"/>
              <a:chExt cx="450443" cy="450443"/>
            </a:xfrm>
          </p:grpSpPr>
          <p:sp>
            <p:nvSpPr>
              <p:cNvPr id="58" name="PA-椭圆 25"/>
              <p:cNvSpPr/>
              <p:nvPr>
                <p:custDataLst>
                  <p:tags r:id="rId4"/>
                </p:custDataLst>
              </p:nvPr>
            </p:nvSpPr>
            <p:spPr>
              <a:xfrm>
                <a:off x="891974" y="4415843"/>
                <a:ext cx="450443" cy="450443"/>
              </a:xfrm>
              <a:prstGeom prst="ellipse">
                <a:avLst/>
              </a:prstGeom>
              <a:noFill/>
              <a:ln w="12700" cap="flat" cmpd="sng" algn="ctr">
                <a:solidFill>
                  <a:srgbClr val="C00000"/>
                </a:solidFill>
                <a:prstDash val="solid"/>
                <a:miter lim="800000"/>
              </a:ln>
              <a:effectLst/>
            </p:spPr>
            <p:txBody>
              <a:bodyPr rot="0" spcFirstLastPara="0"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cs typeface="+mn-ea"/>
                  <a:sym typeface="+mn-lt"/>
                </a:endParaRPr>
              </a:p>
            </p:txBody>
          </p:sp>
          <p:sp>
            <p:nvSpPr>
              <p:cNvPr id="59" name="PA-椭圆 44"/>
              <p:cNvSpPr/>
              <p:nvPr>
                <p:custDataLst>
                  <p:tags r:id="rId5"/>
                </p:custDataLst>
              </p:nvPr>
            </p:nvSpPr>
            <p:spPr>
              <a:xfrm>
                <a:off x="978196" y="4510710"/>
                <a:ext cx="278000" cy="260708"/>
              </a:xfrm>
              <a:custGeom>
                <a:gdLst>
                  <a:gd name="connsiteX0" fmla="*/ 249749 w 331788"/>
                  <a:gd name="connsiteY0" fmla="*/ 163513 h 311151"/>
                  <a:gd name="connsiteX1" fmla="*/ 243291 w 331788"/>
                  <a:gd name="connsiteY1" fmla="*/ 171424 h 311151"/>
                  <a:gd name="connsiteX2" fmla="*/ 243291 w 331788"/>
                  <a:gd name="connsiteY2" fmla="*/ 218888 h 311151"/>
                  <a:gd name="connsiteX3" fmla="*/ 238125 w 331788"/>
                  <a:gd name="connsiteY3" fmla="*/ 229435 h 311151"/>
                  <a:gd name="connsiteX4" fmla="*/ 249749 w 331788"/>
                  <a:gd name="connsiteY4" fmla="*/ 241301 h 311151"/>
                  <a:gd name="connsiteX5" fmla="*/ 260081 w 331788"/>
                  <a:gd name="connsiteY5" fmla="*/ 236027 h 311151"/>
                  <a:gd name="connsiteX6" fmla="*/ 288495 w 331788"/>
                  <a:gd name="connsiteY6" fmla="*/ 236027 h 311151"/>
                  <a:gd name="connsiteX7" fmla="*/ 307868 w 331788"/>
                  <a:gd name="connsiteY7" fmla="*/ 236027 h 311151"/>
                  <a:gd name="connsiteX8" fmla="*/ 314325 w 331788"/>
                  <a:gd name="connsiteY8" fmla="*/ 229435 h 311151"/>
                  <a:gd name="connsiteX9" fmla="*/ 307868 w 331788"/>
                  <a:gd name="connsiteY9" fmla="*/ 221525 h 311151"/>
                  <a:gd name="connsiteX10" fmla="*/ 260081 w 331788"/>
                  <a:gd name="connsiteY10" fmla="*/ 221525 h 311151"/>
                  <a:gd name="connsiteX11" fmla="*/ 257498 w 331788"/>
                  <a:gd name="connsiteY11" fmla="*/ 218888 h 311151"/>
                  <a:gd name="connsiteX12" fmla="*/ 257498 w 331788"/>
                  <a:gd name="connsiteY12" fmla="*/ 171424 h 311151"/>
                  <a:gd name="connsiteX13" fmla="*/ 249749 w 331788"/>
                  <a:gd name="connsiteY13" fmla="*/ 163513 h 311151"/>
                  <a:gd name="connsiteX14" fmla="*/ 250178 w 331788"/>
                  <a:gd name="connsiteY14" fmla="*/ 147638 h 311151"/>
                  <a:gd name="connsiteX15" fmla="*/ 289040 w 331788"/>
                  <a:gd name="connsiteY15" fmla="*/ 158020 h 311151"/>
                  <a:gd name="connsiteX16" fmla="*/ 331788 w 331788"/>
                  <a:gd name="connsiteY16" fmla="*/ 229395 h 311151"/>
                  <a:gd name="connsiteX17" fmla="*/ 250178 w 331788"/>
                  <a:gd name="connsiteY17" fmla="*/ 311151 h 311151"/>
                  <a:gd name="connsiteX18" fmla="*/ 175044 w 331788"/>
                  <a:gd name="connsiteY18" fmla="*/ 260540 h 311151"/>
                  <a:gd name="connsiteX19" fmla="*/ 169863 w 331788"/>
                  <a:gd name="connsiteY19" fmla="*/ 229395 h 311151"/>
                  <a:gd name="connsiteX20" fmla="*/ 250178 w 331788"/>
                  <a:gd name="connsiteY20" fmla="*/ 147638 h 311151"/>
                  <a:gd name="connsiteX21" fmla="*/ 22336 w 331788"/>
                  <a:gd name="connsiteY21" fmla="*/ 44450 h 311151"/>
                  <a:gd name="connsiteX22" fmla="*/ 15875 w 331788"/>
                  <a:gd name="connsiteY22" fmla="*/ 49630 h 311151"/>
                  <a:gd name="connsiteX23" fmla="*/ 15875 w 331788"/>
                  <a:gd name="connsiteY23" fmla="*/ 93663 h 311151"/>
                  <a:gd name="connsiteX24" fmla="*/ 273050 w 331788"/>
                  <a:gd name="connsiteY24" fmla="*/ 93663 h 311151"/>
                  <a:gd name="connsiteX25" fmla="*/ 273050 w 331788"/>
                  <a:gd name="connsiteY25" fmla="*/ 49630 h 311151"/>
                  <a:gd name="connsiteX26" fmla="*/ 267881 w 331788"/>
                  <a:gd name="connsiteY26" fmla="*/ 44450 h 311151"/>
                  <a:gd name="connsiteX27" fmla="*/ 245911 w 331788"/>
                  <a:gd name="connsiteY27" fmla="*/ 44450 h 311151"/>
                  <a:gd name="connsiteX28" fmla="*/ 245911 w 331788"/>
                  <a:gd name="connsiteY28" fmla="*/ 53515 h 311151"/>
                  <a:gd name="connsiteX29" fmla="*/ 231695 w 331788"/>
                  <a:gd name="connsiteY29" fmla="*/ 67761 h 311151"/>
                  <a:gd name="connsiteX30" fmla="*/ 212310 w 331788"/>
                  <a:gd name="connsiteY30" fmla="*/ 67761 h 311151"/>
                  <a:gd name="connsiteX31" fmla="*/ 198094 w 331788"/>
                  <a:gd name="connsiteY31" fmla="*/ 53515 h 311151"/>
                  <a:gd name="connsiteX32" fmla="*/ 198094 w 331788"/>
                  <a:gd name="connsiteY32" fmla="*/ 44450 h 311151"/>
                  <a:gd name="connsiteX33" fmla="*/ 168370 w 331788"/>
                  <a:gd name="connsiteY33" fmla="*/ 44450 h 311151"/>
                  <a:gd name="connsiteX34" fmla="*/ 168370 w 331788"/>
                  <a:gd name="connsiteY34" fmla="*/ 53515 h 311151"/>
                  <a:gd name="connsiteX35" fmla="*/ 154155 w 331788"/>
                  <a:gd name="connsiteY35" fmla="*/ 67761 h 311151"/>
                  <a:gd name="connsiteX36" fmla="*/ 134770 w 331788"/>
                  <a:gd name="connsiteY36" fmla="*/ 67761 h 311151"/>
                  <a:gd name="connsiteX37" fmla="*/ 120554 w 331788"/>
                  <a:gd name="connsiteY37" fmla="*/ 53515 h 311151"/>
                  <a:gd name="connsiteX38" fmla="*/ 120554 w 331788"/>
                  <a:gd name="connsiteY38" fmla="*/ 44450 h 311151"/>
                  <a:gd name="connsiteX39" fmla="*/ 92123 w 331788"/>
                  <a:gd name="connsiteY39" fmla="*/ 44450 h 311151"/>
                  <a:gd name="connsiteX40" fmla="*/ 92123 w 331788"/>
                  <a:gd name="connsiteY40" fmla="*/ 53515 h 311151"/>
                  <a:gd name="connsiteX41" fmla="*/ 77907 w 331788"/>
                  <a:gd name="connsiteY41" fmla="*/ 67761 h 311151"/>
                  <a:gd name="connsiteX42" fmla="*/ 58522 w 331788"/>
                  <a:gd name="connsiteY42" fmla="*/ 67761 h 311151"/>
                  <a:gd name="connsiteX43" fmla="*/ 44306 w 331788"/>
                  <a:gd name="connsiteY43" fmla="*/ 53515 h 311151"/>
                  <a:gd name="connsiteX44" fmla="*/ 44306 w 331788"/>
                  <a:gd name="connsiteY44" fmla="*/ 44450 h 311151"/>
                  <a:gd name="connsiteX45" fmla="*/ 22336 w 331788"/>
                  <a:gd name="connsiteY45" fmla="*/ 44450 h 311151"/>
                  <a:gd name="connsiteX46" fmla="*/ 58303 w 331788"/>
                  <a:gd name="connsiteY46" fmla="*/ 0 h 311151"/>
                  <a:gd name="connsiteX47" fmla="*/ 77737 w 331788"/>
                  <a:gd name="connsiteY47" fmla="*/ 0 h 311151"/>
                  <a:gd name="connsiteX48" fmla="*/ 91989 w 331788"/>
                  <a:gd name="connsiteY48" fmla="*/ 14248 h 311151"/>
                  <a:gd name="connsiteX49" fmla="*/ 91989 w 331788"/>
                  <a:gd name="connsiteY49" fmla="*/ 29791 h 311151"/>
                  <a:gd name="connsiteX50" fmla="*/ 120493 w 331788"/>
                  <a:gd name="connsiteY50" fmla="*/ 29791 h 311151"/>
                  <a:gd name="connsiteX51" fmla="*/ 120493 w 331788"/>
                  <a:gd name="connsiteY51" fmla="*/ 14248 h 311151"/>
                  <a:gd name="connsiteX52" fmla="*/ 134745 w 331788"/>
                  <a:gd name="connsiteY52" fmla="*/ 0 h 311151"/>
                  <a:gd name="connsiteX53" fmla="*/ 154179 w 331788"/>
                  <a:gd name="connsiteY53" fmla="*/ 0 h 311151"/>
                  <a:gd name="connsiteX54" fmla="*/ 168431 w 331788"/>
                  <a:gd name="connsiteY54" fmla="*/ 14248 h 311151"/>
                  <a:gd name="connsiteX55" fmla="*/ 168431 w 331788"/>
                  <a:gd name="connsiteY55" fmla="*/ 29791 h 311151"/>
                  <a:gd name="connsiteX56" fmla="*/ 198231 w 331788"/>
                  <a:gd name="connsiteY56" fmla="*/ 29791 h 311151"/>
                  <a:gd name="connsiteX57" fmla="*/ 198231 w 331788"/>
                  <a:gd name="connsiteY57" fmla="*/ 14248 h 311151"/>
                  <a:gd name="connsiteX58" fmla="*/ 212483 w 331788"/>
                  <a:gd name="connsiteY58" fmla="*/ 0 h 311151"/>
                  <a:gd name="connsiteX59" fmla="*/ 231917 w 331788"/>
                  <a:gd name="connsiteY59" fmla="*/ 0 h 311151"/>
                  <a:gd name="connsiteX60" fmla="*/ 246170 w 331788"/>
                  <a:gd name="connsiteY60" fmla="*/ 14248 h 311151"/>
                  <a:gd name="connsiteX61" fmla="*/ 246170 w 331788"/>
                  <a:gd name="connsiteY61" fmla="*/ 29791 h 311151"/>
                  <a:gd name="connsiteX62" fmla="*/ 268195 w 331788"/>
                  <a:gd name="connsiteY62" fmla="*/ 29791 h 311151"/>
                  <a:gd name="connsiteX63" fmla="*/ 288925 w 331788"/>
                  <a:gd name="connsiteY63" fmla="*/ 50516 h 311151"/>
                  <a:gd name="connsiteX64" fmla="*/ 288925 w 331788"/>
                  <a:gd name="connsiteY64" fmla="*/ 146366 h 311151"/>
                  <a:gd name="connsiteX65" fmla="*/ 286334 w 331788"/>
                  <a:gd name="connsiteY65" fmla="*/ 143775 h 311151"/>
                  <a:gd name="connsiteX66" fmla="*/ 250056 w 331788"/>
                  <a:gd name="connsiteY66" fmla="*/ 137299 h 311151"/>
                  <a:gd name="connsiteX67" fmla="*/ 215074 w 331788"/>
                  <a:gd name="connsiteY67" fmla="*/ 143775 h 311151"/>
                  <a:gd name="connsiteX68" fmla="*/ 185275 w 331788"/>
                  <a:gd name="connsiteY68" fmla="*/ 164500 h 311151"/>
                  <a:gd name="connsiteX69" fmla="*/ 165840 w 331788"/>
                  <a:gd name="connsiteY69" fmla="*/ 192996 h 311151"/>
                  <a:gd name="connsiteX70" fmla="*/ 158066 w 331788"/>
                  <a:gd name="connsiteY70" fmla="*/ 229264 h 311151"/>
                  <a:gd name="connsiteX71" fmla="*/ 163249 w 331788"/>
                  <a:gd name="connsiteY71" fmla="*/ 260350 h 311151"/>
                  <a:gd name="connsiteX72" fmla="*/ 22025 w 331788"/>
                  <a:gd name="connsiteY72" fmla="*/ 260350 h 311151"/>
                  <a:gd name="connsiteX73" fmla="*/ 0 w 331788"/>
                  <a:gd name="connsiteY73" fmla="*/ 238330 h 311151"/>
                  <a:gd name="connsiteX74" fmla="*/ 0 w 331788"/>
                  <a:gd name="connsiteY74" fmla="*/ 50516 h 311151"/>
                  <a:gd name="connsiteX75" fmla="*/ 22025 w 331788"/>
                  <a:gd name="connsiteY75" fmla="*/ 29791 h 311151"/>
                  <a:gd name="connsiteX76" fmla="*/ 44051 w 331788"/>
                  <a:gd name="connsiteY76" fmla="*/ 29791 h 311151"/>
                  <a:gd name="connsiteX77" fmla="*/ 44051 w 331788"/>
                  <a:gd name="connsiteY77" fmla="*/ 14248 h 311151"/>
                  <a:gd name="connsiteX78" fmla="*/ 58303 w 331788"/>
                  <a:gd name="connsiteY78" fmla="*/ 0 h 3111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331788" h="311151">
                    <a:moveTo>
                      <a:pt x="249749" y="163513"/>
                    </a:moveTo>
                    <a:cubicBezTo>
                      <a:pt x="245874" y="163513"/>
                      <a:pt x="243291" y="167468"/>
                      <a:pt x="243291" y="171424"/>
                    </a:cubicBezTo>
                    <a:cubicBezTo>
                      <a:pt x="243291" y="171424"/>
                      <a:pt x="243291" y="171424"/>
                      <a:pt x="243291" y="218888"/>
                    </a:cubicBezTo>
                    <a:cubicBezTo>
                      <a:pt x="239417" y="221525"/>
                      <a:pt x="238125" y="225480"/>
                      <a:pt x="238125" y="229435"/>
                    </a:cubicBezTo>
                    <a:cubicBezTo>
                      <a:pt x="238125" y="236027"/>
                      <a:pt x="243291" y="241301"/>
                      <a:pt x="249749" y="241301"/>
                    </a:cubicBezTo>
                    <a:cubicBezTo>
                      <a:pt x="253624" y="241301"/>
                      <a:pt x="257498" y="239983"/>
                      <a:pt x="260081" y="236027"/>
                    </a:cubicBezTo>
                    <a:cubicBezTo>
                      <a:pt x="260081" y="236027"/>
                      <a:pt x="260081" y="236027"/>
                      <a:pt x="288495" y="236027"/>
                    </a:cubicBezTo>
                    <a:lnTo>
                      <a:pt x="307868" y="236027"/>
                    </a:lnTo>
                    <a:cubicBezTo>
                      <a:pt x="311742" y="236027"/>
                      <a:pt x="314325" y="233390"/>
                      <a:pt x="314325" y="229435"/>
                    </a:cubicBezTo>
                    <a:cubicBezTo>
                      <a:pt x="314325" y="225480"/>
                      <a:pt x="311742" y="221525"/>
                      <a:pt x="307868" y="221525"/>
                    </a:cubicBezTo>
                    <a:cubicBezTo>
                      <a:pt x="307868" y="221525"/>
                      <a:pt x="307868" y="221525"/>
                      <a:pt x="260081" y="221525"/>
                    </a:cubicBezTo>
                    <a:cubicBezTo>
                      <a:pt x="258790" y="221525"/>
                      <a:pt x="257498" y="220206"/>
                      <a:pt x="257498" y="218888"/>
                    </a:cubicBezTo>
                    <a:cubicBezTo>
                      <a:pt x="257498" y="218888"/>
                      <a:pt x="257498" y="218888"/>
                      <a:pt x="257498" y="171424"/>
                    </a:cubicBezTo>
                    <a:cubicBezTo>
                      <a:pt x="257498" y="167468"/>
                      <a:pt x="253624" y="163513"/>
                      <a:pt x="249749" y="163513"/>
                    </a:cubicBezTo>
                    <a:close/>
                    <a:moveTo>
                      <a:pt x="250178" y="147638"/>
                    </a:moveTo>
                    <a:cubicBezTo>
                      <a:pt x="264427" y="147638"/>
                      <a:pt x="277381" y="151531"/>
                      <a:pt x="289040" y="158020"/>
                    </a:cubicBezTo>
                    <a:cubicBezTo>
                      <a:pt x="314948" y="172295"/>
                      <a:pt x="331788" y="198249"/>
                      <a:pt x="331788" y="229395"/>
                    </a:cubicBezTo>
                    <a:cubicBezTo>
                      <a:pt x="331788" y="274815"/>
                      <a:pt x="295517" y="311151"/>
                      <a:pt x="250178" y="311151"/>
                    </a:cubicBezTo>
                    <a:cubicBezTo>
                      <a:pt x="216497" y="311151"/>
                      <a:pt x="186703" y="289090"/>
                      <a:pt x="175044" y="260540"/>
                    </a:cubicBezTo>
                    <a:cubicBezTo>
                      <a:pt x="171158" y="250158"/>
                      <a:pt x="169863" y="239776"/>
                      <a:pt x="169863" y="229395"/>
                    </a:cubicBezTo>
                    <a:cubicBezTo>
                      <a:pt x="169863" y="183974"/>
                      <a:pt x="206134" y="147638"/>
                      <a:pt x="250178" y="147638"/>
                    </a:cubicBezTo>
                    <a:close/>
                    <a:moveTo>
                      <a:pt x="22336" y="44450"/>
                    </a:moveTo>
                    <a:cubicBezTo>
                      <a:pt x="18459" y="44450"/>
                      <a:pt x="15875" y="47040"/>
                      <a:pt x="15875" y="49630"/>
                    </a:cubicBezTo>
                    <a:lnTo>
                      <a:pt x="15875" y="93663"/>
                    </a:lnTo>
                    <a:cubicBezTo>
                      <a:pt x="15875" y="93663"/>
                      <a:pt x="15875" y="93663"/>
                      <a:pt x="273050" y="93663"/>
                    </a:cubicBezTo>
                    <a:cubicBezTo>
                      <a:pt x="273050" y="93663"/>
                      <a:pt x="273050" y="93663"/>
                      <a:pt x="273050" y="49630"/>
                    </a:cubicBezTo>
                    <a:cubicBezTo>
                      <a:pt x="273050" y="47040"/>
                      <a:pt x="270466" y="44450"/>
                      <a:pt x="267881" y="44450"/>
                    </a:cubicBezTo>
                    <a:cubicBezTo>
                      <a:pt x="267881" y="44450"/>
                      <a:pt x="267881" y="44450"/>
                      <a:pt x="245911" y="44450"/>
                    </a:cubicBezTo>
                    <a:cubicBezTo>
                      <a:pt x="245911" y="44450"/>
                      <a:pt x="245911" y="44450"/>
                      <a:pt x="245911" y="53515"/>
                    </a:cubicBezTo>
                    <a:cubicBezTo>
                      <a:pt x="245911" y="61286"/>
                      <a:pt x="239449" y="67761"/>
                      <a:pt x="231695" y="67761"/>
                    </a:cubicBezTo>
                    <a:cubicBezTo>
                      <a:pt x="231695" y="67761"/>
                      <a:pt x="231695" y="67761"/>
                      <a:pt x="212310" y="67761"/>
                    </a:cubicBezTo>
                    <a:cubicBezTo>
                      <a:pt x="204556" y="67761"/>
                      <a:pt x="198094" y="61286"/>
                      <a:pt x="198094" y="53515"/>
                    </a:cubicBezTo>
                    <a:cubicBezTo>
                      <a:pt x="198094" y="53515"/>
                      <a:pt x="198094" y="53515"/>
                      <a:pt x="198094" y="44450"/>
                    </a:cubicBezTo>
                    <a:cubicBezTo>
                      <a:pt x="198094" y="44450"/>
                      <a:pt x="198094" y="44450"/>
                      <a:pt x="168370" y="44450"/>
                    </a:cubicBezTo>
                    <a:cubicBezTo>
                      <a:pt x="168370" y="44450"/>
                      <a:pt x="168370" y="44450"/>
                      <a:pt x="168370" y="53515"/>
                    </a:cubicBezTo>
                    <a:cubicBezTo>
                      <a:pt x="168370" y="61286"/>
                      <a:pt x="161909" y="67761"/>
                      <a:pt x="154155" y="67761"/>
                    </a:cubicBezTo>
                    <a:cubicBezTo>
                      <a:pt x="154155" y="67761"/>
                      <a:pt x="154155" y="67761"/>
                      <a:pt x="134770" y="67761"/>
                    </a:cubicBezTo>
                    <a:cubicBezTo>
                      <a:pt x="127016" y="67761"/>
                      <a:pt x="120554" y="61286"/>
                      <a:pt x="120554" y="53515"/>
                    </a:cubicBezTo>
                    <a:cubicBezTo>
                      <a:pt x="120554" y="53515"/>
                      <a:pt x="120554" y="53515"/>
                      <a:pt x="120554" y="44450"/>
                    </a:cubicBezTo>
                    <a:cubicBezTo>
                      <a:pt x="120554" y="44450"/>
                      <a:pt x="120554" y="44450"/>
                      <a:pt x="92123" y="44450"/>
                    </a:cubicBezTo>
                    <a:cubicBezTo>
                      <a:pt x="92123" y="44450"/>
                      <a:pt x="92123" y="44450"/>
                      <a:pt x="92123" y="53515"/>
                    </a:cubicBezTo>
                    <a:cubicBezTo>
                      <a:pt x="92123" y="61286"/>
                      <a:pt x="85661" y="67761"/>
                      <a:pt x="77907" y="67761"/>
                    </a:cubicBezTo>
                    <a:cubicBezTo>
                      <a:pt x="77907" y="67761"/>
                      <a:pt x="77907" y="67761"/>
                      <a:pt x="58522" y="67761"/>
                    </a:cubicBezTo>
                    <a:cubicBezTo>
                      <a:pt x="50768" y="67761"/>
                      <a:pt x="44306" y="61286"/>
                      <a:pt x="44306" y="53515"/>
                    </a:cubicBezTo>
                    <a:cubicBezTo>
                      <a:pt x="44306" y="53515"/>
                      <a:pt x="44306" y="53515"/>
                      <a:pt x="44306" y="44450"/>
                    </a:cubicBezTo>
                    <a:cubicBezTo>
                      <a:pt x="44306" y="44450"/>
                      <a:pt x="44306" y="44450"/>
                      <a:pt x="22336" y="44450"/>
                    </a:cubicBezTo>
                    <a:close/>
                    <a:moveTo>
                      <a:pt x="58303" y="0"/>
                    </a:moveTo>
                    <a:cubicBezTo>
                      <a:pt x="58303" y="0"/>
                      <a:pt x="58303" y="0"/>
                      <a:pt x="77737" y="0"/>
                    </a:cubicBezTo>
                    <a:cubicBezTo>
                      <a:pt x="85511" y="0"/>
                      <a:pt x="91989" y="6476"/>
                      <a:pt x="91989" y="14248"/>
                    </a:cubicBezTo>
                    <a:cubicBezTo>
                      <a:pt x="91989" y="14248"/>
                      <a:pt x="91989" y="14248"/>
                      <a:pt x="91989" y="29791"/>
                    </a:cubicBezTo>
                    <a:cubicBezTo>
                      <a:pt x="91989" y="29791"/>
                      <a:pt x="91989" y="29791"/>
                      <a:pt x="120493" y="29791"/>
                    </a:cubicBezTo>
                    <a:cubicBezTo>
                      <a:pt x="120493" y="29791"/>
                      <a:pt x="120493" y="29791"/>
                      <a:pt x="120493" y="14248"/>
                    </a:cubicBezTo>
                    <a:cubicBezTo>
                      <a:pt x="120493" y="6476"/>
                      <a:pt x="126971" y="0"/>
                      <a:pt x="134745" y="0"/>
                    </a:cubicBezTo>
                    <a:cubicBezTo>
                      <a:pt x="134745" y="0"/>
                      <a:pt x="134745" y="0"/>
                      <a:pt x="154179" y="0"/>
                    </a:cubicBezTo>
                    <a:cubicBezTo>
                      <a:pt x="161953" y="0"/>
                      <a:pt x="168431" y="6476"/>
                      <a:pt x="168431" y="14248"/>
                    </a:cubicBezTo>
                    <a:cubicBezTo>
                      <a:pt x="168431" y="14248"/>
                      <a:pt x="168431" y="14248"/>
                      <a:pt x="168431" y="29791"/>
                    </a:cubicBezTo>
                    <a:cubicBezTo>
                      <a:pt x="168431" y="29791"/>
                      <a:pt x="168431" y="29791"/>
                      <a:pt x="198231" y="29791"/>
                    </a:cubicBezTo>
                    <a:cubicBezTo>
                      <a:pt x="198231" y="29791"/>
                      <a:pt x="198231" y="29791"/>
                      <a:pt x="198231" y="14248"/>
                    </a:cubicBezTo>
                    <a:cubicBezTo>
                      <a:pt x="198231" y="6476"/>
                      <a:pt x="204709" y="0"/>
                      <a:pt x="212483" y="0"/>
                    </a:cubicBezTo>
                    <a:cubicBezTo>
                      <a:pt x="212483" y="0"/>
                      <a:pt x="212483" y="0"/>
                      <a:pt x="231917" y="0"/>
                    </a:cubicBezTo>
                    <a:cubicBezTo>
                      <a:pt x="239691" y="0"/>
                      <a:pt x="246170" y="6476"/>
                      <a:pt x="246170" y="14248"/>
                    </a:cubicBezTo>
                    <a:cubicBezTo>
                      <a:pt x="246170" y="14248"/>
                      <a:pt x="246170" y="14248"/>
                      <a:pt x="246170" y="29791"/>
                    </a:cubicBezTo>
                    <a:cubicBezTo>
                      <a:pt x="246170" y="29791"/>
                      <a:pt x="246170" y="29791"/>
                      <a:pt x="268195" y="29791"/>
                    </a:cubicBezTo>
                    <a:cubicBezTo>
                      <a:pt x="279856" y="29791"/>
                      <a:pt x="288925" y="38858"/>
                      <a:pt x="288925" y="50516"/>
                    </a:cubicBezTo>
                    <a:cubicBezTo>
                      <a:pt x="288925" y="50516"/>
                      <a:pt x="288925" y="50516"/>
                      <a:pt x="288925" y="146366"/>
                    </a:cubicBezTo>
                    <a:cubicBezTo>
                      <a:pt x="288925" y="145071"/>
                      <a:pt x="287630" y="145071"/>
                      <a:pt x="286334" y="143775"/>
                    </a:cubicBezTo>
                    <a:cubicBezTo>
                      <a:pt x="274673" y="139889"/>
                      <a:pt x="263013" y="137299"/>
                      <a:pt x="250056" y="137299"/>
                    </a:cubicBezTo>
                    <a:cubicBezTo>
                      <a:pt x="238396" y="137299"/>
                      <a:pt x="225439" y="139889"/>
                      <a:pt x="215074" y="143775"/>
                    </a:cubicBezTo>
                    <a:cubicBezTo>
                      <a:pt x="203413" y="148956"/>
                      <a:pt x="194344" y="155433"/>
                      <a:pt x="185275" y="164500"/>
                    </a:cubicBezTo>
                    <a:cubicBezTo>
                      <a:pt x="177501" y="172272"/>
                      <a:pt x="169727" y="182634"/>
                      <a:pt x="165840" y="192996"/>
                    </a:cubicBezTo>
                    <a:cubicBezTo>
                      <a:pt x="160658" y="204653"/>
                      <a:pt x="158066" y="216311"/>
                      <a:pt x="158066" y="229264"/>
                    </a:cubicBezTo>
                    <a:cubicBezTo>
                      <a:pt x="158066" y="239626"/>
                      <a:pt x="160658" y="249988"/>
                      <a:pt x="163249" y="260350"/>
                    </a:cubicBezTo>
                    <a:cubicBezTo>
                      <a:pt x="163249" y="260350"/>
                      <a:pt x="163249" y="260350"/>
                      <a:pt x="22025" y="260350"/>
                    </a:cubicBezTo>
                    <a:cubicBezTo>
                      <a:pt x="9069" y="260350"/>
                      <a:pt x="0" y="249988"/>
                      <a:pt x="0" y="238330"/>
                    </a:cubicBezTo>
                    <a:cubicBezTo>
                      <a:pt x="0" y="238330"/>
                      <a:pt x="0" y="238330"/>
                      <a:pt x="0" y="50516"/>
                    </a:cubicBezTo>
                    <a:cubicBezTo>
                      <a:pt x="0" y="38858"/>
                      <a:pt x="9069" y="29791"/>
                      <a:pt x="22025" y="29791"/>
                    </a:cubicBezTo>
                    <a:cubicBezTo>
                      <a:pt x="22025" y="29791"/>
                      <a:pt x="22025" y="29791"/>
                      <a:pt x="44051" y="29791"/>
                    </a:cubicBezTo>
                    <a:cubicBezTo>
                      <a:pt x="44051" y="29791"/>
                      <a:pt x="44051" y="29791"/>
                      <a:pt x="44051" y="14248"/>
                    </a:cubicBezTo>
                    <a:cubicBezTo>
                      <a:pt x="44051" y="6476"/>
                      <a:pt x="50529" y="0"/>
                      <a:pt x="58303" y="0"/>
                    </a:cubicBezTo>
                    <a:close/>
                  </a:path>
                </a:pathLst>
              </a:custGeom>
              <a:solidFill>
                <a:srgbClr val="C00000"/>
              </a:solidFill>
              <a:ln w="12700" cap="flat" cmpd="sng" algn="ctr">
                <a:noFill/>
                <a:prstDash val="solid"/>
                <a:miter lim="800000"/>
              </a:ln>
              <a:effectLst/>
            </p:spPr>
            <p:txBody>
              <a:bodyPr rot="0" spcFirstLastPara="0"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cs typeface="+mn-ea"/>
                  <a:sym typeface="+mn-lt"/>
                </a:endParaRPr>
              </a:p>
            </p:txBody>
          </p:sp>
        </p:grpSp>
        <p:sp>
          <p:nvSpPr>
            <p:cNvPr id="60" name="PA-102213"/>
            <p:cNvSpPr txBox="1"/>
            <p:nvPr>
              <p:custDataLst>
                <p:tags r:id="rId6"/>
              </p:custDataLst>
            </p:nvPr>
          </p:nvSpPr>
          <p:spPr>
            <a:xfrm>
              <a:off x="6484" y="6065"/>
              <a:ext cx="2680" cy="483"/>
            </a:xfrm>
            <a:prstGeom prst="rect">
              <a:avLst/>
            </a:prstGeom>
            <a:noFill/>
          </p:spPr>
          <p:txBody>
            <a:bodyPr wrap="square" rtlCol="0">
              <a:spAutoFit/>
              <a:scene3d>
                <a:camera prst="orthographicFront"/>
                <a:lightRig rig="threePt" dir="t"/>
              </a:scene3d>
              <a:sp3d contourW="127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1400" b="0" i="0" u="none" strike="noStrike" kern="0" cap="none" spc="0" normalizeH="0" baseline="0" noProof="0">
                  <a:ln>
                    <a:noFill/>
                  </a:ln>
                  <a:solidFill>
                    <a:srgbClr val="C00000"/>
                  </a:solidFill>
                  <a:effectLst/>
                  <a:uLnTx/>
                  <a:uFillTx/>
                  <a:latin typeface="微软雅黑" panose="020b0503020204020204" charset="-122"/>
                  <a:ea typeface="微软雅黑" panose="020b0503020204020204" charset="-122"/>
                  <a:cs typeface="微软雅黑" panose="020b0503020204020204" charset="-122"/>
                  <a:sym typeface="+mn-lt"/>
                </a:rPr>
                <a:t>时间：</a:t>
              </a:r>
              <a:r>
                <a:rPr kumimoji="0" lang="en-US" altLang="zh-CN" sz="1400" b="0" i="0" u="none" strike="noStrike" kern="0" cap="none" spc="0" normalizeH="0" baseline="0" noProof="0">
                  <a:ln>
                    <a:noFill/>
                  </a:ln>
                  <a:solidFill>
                    <a:srgbClr val="C00000"/>
                  </a:solidFill>
                  <a:effectLst/>
                  <a:uLnTx/>
                  <a:uFillTx/>
                  <a:latin typeface="微软雅黑" panose="020b0503020204020204" charset="-122"/>
                  <a:ea typeface="微软雅黑" panose="020b0503020204020204" charset="-122"/>
                  <a:cs typeface="微软雅黑" panose="020b0503020204020204" charset="-122"/>
                  <a:sym typeface="+mn-lt"/>
                </a:rPr>
                <a:t>XXX</a:t>
              </a:r>
              <a:endParaRPr kumimoji="0" lang="en-US" altLang="zh-CN" sz="1400" b="0" i="0" u="none" strike="noStrike" kern="0" cap="none" spc="0" normalizeH="0" baseline="0" noProof="0">
                <a:ln>
                  <a:noFill/>
                </a:ln>
                <a:solidFill>
                  <a:srgbClr val="C00000"/>
                </a:solidFill>
                <a:effectLst/>
                <a:uLnTx/>
                <a:uFillTx/>
                <a:latin typeface="微软雅黑" panose="020b0503020204020204" charset="-122"/>
                <a:ea typeface="微软雅黑" panose="020b0503020204020204" charset="-122"/>
                <a:cs typeface="微软雅黑" panose="020b0503020204020204" charset="-122"/>
                <a:sym typeface="+mn-lt"/>
              </a:endParaRPr>
            </a:p>
          </p:txBody>
        </p:sp>
        <p:grpSp>
          <p:nvGrpSpPr>
            <p:cNvPr id="62" name="PA-102210"/>
            <p:cNvGrpSpPr/>
            <p:nvPr>
              <p:custDataLst>
                <p:tags r:id="rId7"/>
              </p:custDataLst>
            </p:nvPr>
          </p:nvGrpSpPr>
          <p:grpSpPr>
            <a:xfrm>
              <a:off x="2348" y="6005"/>
              <a:ext cx="608" cy="608"/>
              <a:chOff x="891974" y="4415843"/>
              <a:chExt cx="450443" cy="450443"/>
            </a:xfrm>
          </p:grpSpPr>
          <p:sp>
            <p:nvSpPr>
              <p:cNvPr id="63" name="PA-椭圆 21"/>
              <p:cNvSpPr/>
              <p:nvPr>
                <p:custDataLst>
                  <p:tags r:id="rId8"/>
                </p:custDataLst>
              </p:nvPr>
            </p:nvSpPr>
            <p:spPr>
              <a:xfrm>
                <a:off x="891974" y="4415843"/>
                <a:ext cx="450443" cy="450443"/>
              </a:xfrm>
              <a:prstGeom prst="ellipse">
                <a:avLst/>
              </a:prstGeom>
              <a:noFill/>
              <a:ln w="12700" cap="flat" cmpd="sng" algn="ctr">
                <a:solidFill>
                  <a:srgbClr val="C00000"/>
                </a:solidFill>
                <a:prstDash val="solid"/>
                <a:miter lim="800000"/>
              </a:ln>
              <a:effectLst/>
            </p:spPr>
            <p:txBody>
              <a:bodyPr rot="0" spcFirstLastPara="0"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cs typeface="+mn-ea"/>
                  <a:sym typeface="+mn-lt"/>
                </a:endParaRPr>
              </a:p>
            </p:txBody>
          </p:sp>
          <p:sp>
            <p:nvSpPr>
              <p:cNvPr id="64" name="PA-椭圆 39"/>
              <p:cNvSpPr/>
              <p:nvPr>
                <p:custDataLst>
                  <p:tags r:id="rId9"/>
                </p:custDataLst>
              </p:nvPr>
            </p:nvSpPr>
            <p:spPr>
              <a:xfrm>
                <a:off x="993275" y="4502064"/>
                <a:ext cx="247839" cy="278000"/>
              </a:xfrm>
              <a:custGeom>
                <a:gdLst>
                  <a:gd name="connsiteX0" fmla="*/ 199932 w 300038"/>
                  <a:gd name="connsiteY0" fmla="*/ 273051 h 336551"/>
                  <a:gd name="connsiteX1" fmla="*/ 192088 w 300038"/>
                  <a:gd name="connsiteY1" fmla="*/ 280989 h 336551"/>
                  <a:gd name="connsiteX2" fmla="*/ 192088 w 300038"/>
                  <a:gd name="connsiteY2" fmla="*/ 306124 h 336551"/>
                  <a:gd name="connsiteX3" fmla="*/ 199932 w 300038"/>
                  <a:gd name="connsiteY3" fmla="*/ 312739 h 336551"/>
                  <a:gd name="connsiteX4" fmla="*/ 250919 w 300038"/>
                  <a:gd name="connsiteY4" fmla="*/ 312739 h 336551"/>
                  <a:gd name="connsiteX5" fmla="*/ 258763 w 300038"/>
                  <a:gd name="connsiteY5" fmla="*/ 306124 h 336551"/>
                  <a:gd name="connsiteX6" fmla="*/ 258763 w 300038"/>
                  <a:gd name="connsiteY6" fmla="*/ 280989 h 336551"/>
                  <a:gd name="connsiteX7" fmla="*/ 250919 w 300038"/>
                  <a:gd name="connsiteY7" fmla="*/ 273051 h 336551"/>
                  <a:gd name="connsiteX8" fmla="*/ 199932 w 300038"/>
                  <a:gd name="connsiteY8" fmla="*/ 273051 h 336551"/>
                  <a:gd name="connsiteX9" fmla="*/ 101328 w 300038"/>
                  <a:gd name="connsiteY9" fmla="*/ 196851 h 336551"/>
                  <a:gd name="connsiteX10" fmla="*/ 107908 w 300038"/>
                  <a:gd name="connsiteY10" fmla="*/ 196851 h 336551"/>
                  <a:gd name="connsiteX11" fmla="*/ 111856 w 300038"/>
                  <a:gd name="connsiteY11" fmla="*/ 202123 h 336551"/>
                  <a:gd name="connsiteX12" fmla="*/ 128964 w 300038"/>
                  <a:gd name="connsiteY12" fmla="*/ 248250 h 336551"/>
                  <a:gd name="connsiteX13" fmla="*/ 131595 w 300038"/>
                  <a:gd name="connsiteY13" fmla="*/ 239025 h 336551"/>
                  <a:gd name="connsiteX14" fmla="*/ 126332 w 300038"/>
                  <a:gd name="connsiteY14" fmla="*/ 225845 h 336551"/>
                  <a:gd name="connsiteX15" fmla="*/ 127648 w 300038"/>
                  <a:gd name="connsiteY15" fmla="*/ 217938 h 336551"/>
                  <a:gd name="connsiteX16" fmla="*/ 132911 w 300038"/>
                  <a:gd name="connsiteY16" fmla="*/ 215302 h 336551"/>
                  <a:gd name="connsiteX17" fmla="*/ 167126 w 300038"/>
                  <a:gd name="connsiteY17" fmla="*/ 215302 h 336551"/>
                  <a:gd name="connsiteX18" fmla="*/ 172390 w 300038"/>
                  <a:gd name="connsiteY18" fmla="*/ 217938 h 336551"/>
                  <a:gd name="connsiteX19" fmla="*/ 173706 w 300038"/>
                  <a:gd name="connsiteY19" fmla="*/ 225845 h 336551"/>
                  <a:gd name="connsiteX20" fmla="*/ 168442 w 300038"/>
                  <a:gd name="connsiteY20" fmla="*/ 239025 h 336551"/>
                  <a:gd name="connsiteX21" fmla="*/ 171074 w 300038"/>
                  <a:gd name="connsiteY21" fmla="*/ 248250 h 336551"/>
                  <a:gd name="connsiteX22" fmla="*/ 188182 w 300038"/>
                  <a:gd name="connsiteY22" fmla="*/ 202123 h 336551"/>
                  <a:gd name="connsiteX23" fmla="*/ 192130 w 300038"/>
                  <a:gd name="connsiteY23" fmla="*/ 196851 h 336551"/>
                  <a:gd name="connsiteX24" fmla="*/ 198710 w 300038"/>
                  <a:gd name="connsiteY24" fmla="*/ 196851 h 336551"/>
                  <a:gd name="connsiteX25" fmla="*/ 265823 w 300038"/>
                  <a:gd name="connsiteY25" fmla="*/ 224527 h 336551"/>
                  <a:gd name="connsiteX26" fmla="*/ 300038 w 300038"/>
                  <a:gd name="connsiteY26" fmla="*/ 274609 h 336551"/>
                  <a:gd name="connsiteX27" fmla="*/ 300038 w 300038"/>
                  <a:gd name="connsiteY27" fmla="*/ 328643 h 336551"/>
                  <a:gd name="connsiteX28" fmla="*/ 292142 w 300038"/>
                  <a:gd name="connsiteY28" fmla="*/ 336551 h 336551"/>
                  <a:gd name="connsiteX29" fmla="*/ 7896 w 300038"/>
                  <a:gd name="connsiteY29" fmla="*/ 336551 h 336551"/>
                  <a:gd name="connsiteX30" fmla="*/ 0 w 300038"/>
                  <a:gd name="connsiteY30" fmla="*/ 328643 h 336551"/>
                  <a:gd name="connsiteX31" fmla="*/ 0 w 300038"/>
                  <a:gd name="connsiteY31" fmla="*/ 274609 h 336551"/>
                  <a:gd name="connsiteX32" fmla="*/ 34215 w 300038"/>
                  <a:gd name="connsiteY32" fmla="*/ 224527 h 336551"/>
                  <a:gd name="connsiteX33" fmla="*/ 101328 w 300038"/>
                  <a:gd name="connsiteY33" fmla="*/ 196851 h 336551"/>
                  <a:gd name="connsiteX34" fmla="*/ 155328 w 300038"/>
                  <a:gd name="connsiteY34" fmla="*/ 0 h 336551"/>
                  <a:gd name="connsiteX35" fmla="*/ 201775 w 300038"/>
                  <a:gd name="connsiteY35" fmla="*/ 15854 h 336551"/>
                  <a:gd name="connsiteX36" fmla="*/ 223008 w 300038"/>
                  <a:gd name="connsiteY36" fmla="*/ 79268 h 336551"/>
                  <a:gd name="connsiteX37" fmla="*/ 224335 w 300038"/>
                  <a:gd name="connsiteY37" fmla="*/ 93801 h 336551"/>
                  <a:gd name="connsiteX38" fmla="*/ 229643 w 300038"/>
                  <a:gd name="connsiteY38" fmla="*/ 100407 h 336551"/>
                  <a:gd name="connsiteX39" fmla="*/ 232297 w 300038"/>
                  <a:gd name="connsiteY39" fmla="*/ 125508 h 336551"/>
                  <a:gd name="connsiteX40" fmla="*/ 208410 w 300038"/>
                  <a:gd name="connsiteY40" fmla="*/ 151931 h 336551"/>
                  <a:gd name="connsiteX41" fmla="*/ 185850 w 300038"/>
                  <a:gd name="connsiteY41" fmla="*/ 183639 h 336551"/>
                  <a:gd name="connsiteX42" fmla="*/ 172579 w 300038"/>
                  <a:gd name="connsiteY42" fmla="*/ 192887 h 336551"/>
                  <a:gd name="connsiteX43" fmla="*/ 150019 w 300038"/>
                  <a:gd name="connsiteY43" fmla="*/ 196850 h 336551"/>
                  <a:gd name="connsiteX44" fmla="*/ 127459 w 300038"/>
                  <a:gd name="connsiteY44" fmla="*/ 192887 h 336551"/>
                  <a:gd name="connsiteX45" fmla="*/ 114189 w 300038"/>
                  <a:gd name="connsiteY45" fmla="*/ 183639 h 336551"/>
                  <a:gd name="connsiteX46" fmla="*/ 91629 w 300038"/>
                  <a:gd name="connsiteY46" fmla="*/ 151931 h 336551"/>
                  <a:gd name="connsiteX47" fmla="*/ 67742 w 300038"/>
                  <a:gd name="connsiteY47" fmla="*/ 125508 h 336551"/>
                  <a:gd name="connsiteX48" fmla="*/ 70396 w 300038"/>
                  <a:gd name="connsiteY48" fmla="*/ 100407 h 336551"/>
                  <a:gd name="connsiteX49" fmla="*/ 75704 w 300038"/>
                  <a:gd name="connsiteY49" fmla="*/ 93801 h 336551"/>
                  <a:gd name="connsiteX50" fmla="*/ 77031 w 300038"/>
                  <a:gd name="connsiteY50" fmla="*/ 85874 h 336551"/>
                  <a:gd name="connsiteX51" fmla="*/ 74377 w 300038"/>
                  <a:gd name="connsiteY51" fmla="*/ 50203 h 336551"/>
                  <a:gd name="connsiteX52" fmla="*/ 103572 w 300038"/>
                  <a:gd name="connsiteY52" fmla="*/ 27744 h 336551"/>
                  <a:gd name="connsiteX53" fmla="*/ 119497 w 300038"/>
                  <a:gd name="connsiteY53" fmla="*/ 10569 h 336551"/>
                  <a:gd name="connsiteX54" fmla="*/ 155328 w 300038"/>
                  <a:gd name="connsiteY54" fmla="*/ 0 h 3365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300038" h="336551">
                    <a:moveTo>
                      <a:pt x="199932" y="273051"/>
                    </a:moveTo>
                    <a:cubicBezTo>
                      <a:pt x="194703" y="273051"/>
                      <a:pt x="192088" y="277020"/>
                      <a:pt x="192088" y="280989"/>
                    </a:cubicBezTo>
                    <a:cubicBezTo>
                      <a:pt x="192088" y="306124"/>
                      <a:pt x="192088" y="306124"/>
                      <a:pt x="192088" y="306124"/>
                    </a:cubicBezTo>
                    <a:cubicBezTo>
                      <a:pt x="192088" y="310093"/>
                      <a:pt x="194703" y="312739"/>
                      <a:pt x="199932" y="312739"/>
                    </a:cubicBezTo>
                    <a:cubicBezTo>
                      <a:pt x="250919" y="312739"/>
                      <a:pt x="250919" y="312739"/>
                      <a:pt x="250919" y="312739"/>
                    </a:cubicBezTo>
                    <a:cubicBezTo>
                      <a:pt x="254841" y="312739"/>
                      <a:pt x="258763" y="310093"/>
                      <a:pt x="258763" y="306124"/>
                    </a:cubicBezTo>
                    <a:lnTo>
                      <a:pt x="258763" y="280989"/>
                    </a:lnTo>
                    <a:cubicBezTo>
                      <a:pt x="258763" y="277020"/>
                      <a:pt x="254841" y="273051"/>
                      <a:pt x="250919" y="273051"/>
                    </a:cubicBezTo>
                    <a:cubicBezTo>
                      <a:pt x="199932" y="273051"/>
                      <a:pt x="199932" y="273051"/>
                      <a:pt x="199932" y="273051"/>
                    </a:cubicBezTo>
                    <a:close/>
                    <a:moveTo>
                      <a:pt x="101328" y="196851"/>
                    </a:moveTo>
                    <a:cubicBezTo>
                      <a:pt x="103960" y="196851"/>
                      <a:pt x="105276" y="196851"/>
                      <a:pt x="107908" y="196851"/>
                    </a:cubicBezTo>
                    <a:cubicBezTo>
                      <a:pt x="109224" y="198169"/>
                      <a:pt x="110540" y="199487"/>
                      <a:pt x="111856" y="202123"/>
                    </a:cubicBezTo>
                    <a:cubicBezTo>
                      <a:pt x="128964" y="248250"/>
                      <a:pt x="128964" y="248250"/>
                      <a:pt x="128964" y="248250"/>
                    </a:cubicBezTo>
                    <a:cubicBezTo>
                      <a:pt x="131595" y="239025"/>
                      <a:pt x="131595" y="239025"/>
                      <a:pt x="131595" y="239025"/>
                    </a:cubicBezTo>
                    <a:cubicBezTo>
                      <a:pt x="126332" y="225845"/>
                      <a:pt x="126332" y="225845"/>
                      <a:pt x="126332" y="225845"/>
                    </a:cubicBezTo>
                    <a:cubicBezTo>
                      <a:pt x="125016" y="223209"/>
                      <a:pt x="126332" y="220574"/>
                      <a:pt x="127648" y="217938"/>
                    </a:cubicBezTo>
                    <a:cubicBezTo>
                      <a:pt x="128964" y="216620"/>
                      <a:pt x="131595" y="215302"/>
                      <a:pt x="132911" y="215302"/>
                    </a:cubicBezTo>
                    <a:cubicBezTo>
                      <a:pt x="167126" y="215302"/>
                      <a:pt x="167126" y="215302"/>
                      <a:pt x="167126" y="215302"/>
                    </a:cubicBezTo>
                    <a:cubicBezTo>
                      <a:pt x="168442" y="215302"/>
                      <a:pt x="171074" y="216620"/>
                      <a:pt x="172390" y="217938"/>
                    </a:cubicBezTo>
                    <a:cubicBezTo>
                      <a:pt x="173706" y="220574"/>
                      <a:pt x="175022" y="223209"/>
                      <a:pt x="173706" y="225845"/>
                    </a:cubicBezTo>
                    <a:cubicBezTo>
                      <a:pt x="168442" y="239025"/>
                      <a:pt x="168442" y="239025"/>
                      <a:pt x="168442" y="239025"/>
                    </a:cubicBezTo>
                    <a:cubicBezTo>
                      <a:pt x="171074" y="248250"/>
                      <a:pt x="171074" y="248250"/>
                      <a:pt x="171074" y="248250"/>
                    </a:cubicBezTo>
                    <a:cubicBezTo>
                      <a:pt x="188182" y="202123"/>
                      <a:pt x="188182" y="202123"/>
                      <a:pt x="188182" y="202123"/>
                    </a:cubicBezTo>
                    <a:cubicBezTo>
                      <a:pt x="189498" y="199487"/>
                      <a:pt x="190814" y="198169"/>
                      <a:pt x="192130" y="196851"/>
                    </a:cubicBezTo>
                    <a:cubicBezTo>
                      <a:pt x="194762" y="196851"/>
                      <a:pt x="196078" y="196851"/>
                      <a:pt x="198710" y="196851"/>
                    </a:cubicBezTo>
                    <a:cubicBezTo>
                      <a:pt x="265823" y="224527"/>
                      <a:pt x="265823" y="224527"/>
                      <a:pt x="265823" y="224527"/>
                    </a:cubicBezTo>
                    <a:cubicBezTo>
                      <a:pt x="286879" y="232435"/>
                      <a:pt x="300038" y="252204"/>
                      <a:pt x="300038" y="274609"/>
                    </a:cubicBezTo>
                    <a:cubicBezTo>
                      <a:pt x="300038" y="328643"/>
                      <a:pt x="300038" y="328643"/>
                      <a:pt x="300038" y="328643"/>
                    </a:cubicBezTo>
                    <a:cubicBezTo>
                      <a:pt x="300038" y="332597"/>
                      <a:pt x="296090" y="336551"/>
                      <a:pt x="292142" y="336551"/>
                    </a:cubicBezTo>
                    <a:cubicBezTo>
                      <a:pt x="7896" y="336551"/>
                      <a:pt x="7896" y="336551"/>
                      <a:pt x="7896" y="336551"/>
                    </a:cubicBezTo>
                    <a:cubicBezTo>
                      <a:pt x="3948" y="336551"/>
                      <a:pt x="0" y="332597"/>
                      <a:pt x="0" y="328643"/>
                    </a:cubicBezTo>
                    <a:cubicBezTo>
                      <a:pt x="0" y="274609"/>
                      <a:pt x="0" y="274609"/>
                      <a:pt x="0" y="274609"/>
                    </a:cubicBezTo>
                    <a:cubicBezTo>
                      <a:pt x="0" y="252204"/>
                      <a:pt x="13159" y="232435"/>
                      <a:pt x="34215" y="224527"/>
                    </a:cubicBezTo>
                    <a:cubicBezTo>
                      <a:pt x="101328" y="196851"/>
                      <a:pt x="101328" y="196851"/>
                      <a:pt x="101328" y="196851"/>
                    </a:cubicBezTo>
                    <a:close/>
                    <a:moveTo>
                      <a:pt x="155328" y="0"/>
                    </a:moveTo>
                    <a:cubicBezTo>
                      <a:pt x="171252" y="0"/>
                      <a:pt x="187177" y="5285"/>
                      <a:pt x="201775" y="15854"/>
                    </a:cubicBezTo>
                    <a:cubicBezTo>
                      <a:pt x="225662" y="34350"/>
                      <a:pt x="223008" y="72663"/>
                      <a:pt x="223008" y="79268"/>
                    </a:cubicBezTo>
                    <a:cubicBezTo>
                      <a:pt x="223008" y="84553"/>
                      <a:pt x="224335" y="89838"/>
                      <a:pt x="224335" y="93801"/>
                    </a:cubicBezTo>
                    <a:cubicBezTo>
                      <a:pt x="225662" y="95122"/>
                      <a:pt x="228316" y="96443"/>
                      <a:pt x="229643" y="100407"/>
                    </a:cubicBezTo>
                    <a:cubicBezTo>
                      <a:pt x="234951" y="107012"/>
                      <a:pt x="234951" y="114939"/>
                      <a:pt x="232297" y="125508"/>
                    </a:cubicBezTo>
                    <a:cubicBezTo>
                      <a:pt x="226989" y="146647"/>
                      <a:pt x="215045" y="150610"/>
                      <a:pt x="208410" y="151931"/>
                    </a:cubicBezTo>
                    <a:cubicBezTo>
                      <a:pt x="204429" y="159858"/>
                      <a:pt x="195139" y="175712"/>
                      <a:pt x="185850" y="183639"/>
                    </a:cubicBezTo>
                    <a:cubicBezTo>
                      <a:pt x="183196" y="187602"/>
                      <a:pt x="177888" y="190244"/>
                      <a:pt x="172579" y="192887"/>
                    </a:cubicBezTo>
                    <a:cubicBezTo>
                      <a:pt x="164617" y="195529"/>
                      <a:pt x="157982" y="196850"/>
                      <a:pt x="150019" y="196850"/>
                    </a:cubicBezTo>
                    <a:cubicBezTo>
                      <a:pt x="142057" y="196850"/>
                      <a:pt x="135422" y="195529"/>
                      <a:pt x="127459" y="192887"/>
                    </a:cubicBezTo>
                    <a:cubicBezTo>
                      <a:pt x="122151" y="190244"/>
                      <a:pt x="116843" y="187602"/>
                      <a:pt x="114189" y="183639"/>
                    </a:cubicBezTo>
                    <a:cubicBezTo>
                      <a:pt x="104900" y="175712"/>
                      <a:pt x="95610" y="159858"/>
                      <a:pt x="91629" y="151931"/>
                    </a:cubicBezTo>
                    <a:cubicBezTo>
                      <a:pt x="84994" y="150610"/>
                      <a:pt x="73050" y="146647"/>
                      <a:pt x="67742" y="125508"/>
                    </a:cubicBezTo>
                    <a:cubicBezTo>
                      <a:pt x="65088" y="114939"/>
                      <a:pt x="65088" y="107012"/>
                      <a:pt x="70396" y="100407"/>
                    </a:cubicBezTo>
                    <a:cubicBezTo>
                      <a:pt x="71723" y="96443"/>
                      <a:pt x="74377" y="95122"/>
                      <a:pt x="75704" y="93801"/>
                    </a:cubicBezTo>
                    <a:cubicBezTo>
                      <a:pt x="75704" y="91159"/>
                      <a:pt x="75704" y="88516"/>
                      <a:pt x="77031" y="85874"/>
                    </a:cubicBezTo>
                    <a:cubicBezTo>
                      <a:pt x="73050" y="80590"/>
                      <a:pt x="67742" y="68699"/>
                      <a:pt x="74377" y="50203"/>
                    </a:cubicBezTo>
                    <a:cubicBezTo>
                      <a:pt x="81013" y="30386"/>
                      <a:pt x="95610" y="27744"/>
                      <a:pt x="103572" y="27744"/>
                    </a:cubicBezTo>
                    <a:cubicBezTo>
                      <a:pt x="106227" y="22459"/>
                      <a:pt x="111535" y="17175"/>
                      <a:pt x="119497" y="10569"/>
                    </a:cubicBezTo>
                    <a:cubicBezTo>
                      <a:pt x="128786" y="3963"/>
                      <a:pt x="142057" y="0"/>
                      <a:pt x="155328" y="0"/>
                    </a:cubicBezTo>
                    <a:close/>
                  </a:path>
                </a:pathLst>
              </a:custGeom>
              <a:solidFill>
                <a:srgbClr val="C00000"/>
              </a:solidFill>
              <a:ln w="12700" cap="flat" cmpd="sng" algn="ctr">
                <a:noFill/>
                <a:prstDash val="solid"/>
                <a:miter lim="800000"/>
              </a:ln>
              <a:effectLst/>
            </p:spPr>
            <p:txBody>
              <a:bodyPr rot="0" spcFirstLastPara="0"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cs typeface="+mn-ea"/>
                  <a:sym typeface="+mn-lt"/>
                </a:endParaRPr>
              </a:p>
            </p:txBody>
          </p:sp>
        </p:grpSp>
      </p:grpSp>
    </p:spTree>
  </p:cSld>
  <p:clrMapOvr>
    <a:masterClrMapping/>
  </p:clrMapOvr>
  <mc:AlternateContent>
    <mc:Choice xmlns:p14="http://schemas.microsoft.com/office/powerpoint/2010/main" Requires="p14">
      <p:transition spd="slow" advClick="0" advTm="0" p14:dur="1600">
        <p14:conveyor dir="l"/>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7" presetClass="entr" presetSubtype="0" dur="200" fill="hold" grpId="1" nodeType="afterEffect">
                                  <p:stCondLst>
                                    <p:cond delay="0"/>
                                  </p:stCondLst>
                                  <p:iterate type="lt">
                                    <p:tmPct val="50000"/>
                                  </p:iterate>
                                  <p:childTnLst>
                                    <p:set>
                                      <p:cBhvr>
                                        <p:cTn id="6" dur="200" fill="hold">
                                          <p:stCondLst>
                                            <p:cond delay="0"/>
                                          </p:stCondLst>
                                        </p:cTn>
                                        <p:tgtEl>
                                          <p:spTgt spid="18"/>
                                        </p:tgtEl>
                                        <p:attrNameLst>
                                          <p:attrName>style.visibility</p:attrName>
                                        </p:attrNameLst>
                                      </p:cBhvr>
                                      <p:to>
                                        <p:strVal val="visible"/>
                                      </p:to>
                                    </p:set>
                                    <p:anim calcmode="discrete" valueType="clr">
                                      <p:cBhvr override="childStyle">
                                        <p:cTn id="7" dur="200"/>
                                        <p:tgtEl>
                                          <p:spTgt spid="18"/>
                                        </p:tgtEl>
                                        <p:attrNameLst>
                                          <p:attrName>style.color</p:attrName>
                                        </p:attrNameLst>
                                      </p:cBhvr>
                                      <p:tavLst>
                                        <p:tav tm="0">
                                          <p:val>
                                            <p:clrVal>
                                              <a:srgbClr val="FFC000"/>
                                            </p:clrVal>
                                          </p:val>
                                        </p:tav>
                                        <p:tav tm="50000">
                                          <p:val>
                                            <p:clrVal>
                                              <a:srgbClr val="C00000"/>
                                            </p:clrVal>
                                          </p:val>
                                        </p:tav>
                                      </p:tavLst>
                                    </p:anim>
                                    <p:anim calcmode="discrete" valueType="clr">
                                      <p:cBhvr>
                                        <p:cTn id="8" dur="200"/>
                                        <p:tgtEl>
                                          <p:spTgt spid="18"/>
                                        </p:tgtEl>
                                        <p:attrNameLst>
                                          <p:attrName>fillcolor</p:attrName>
                                        </p:attrNameLst>
                                      </p:cBhvr>
                                      <p:tavLst>
                                        <p:tav tm="0">
                                          <p:val>
                                            <p:clrVal>
                                              <a:schemeClr val="accent2"/>
                                            </p:clrVal>
                                          </p:val>
                                        </p:tav>
                                        <p:tav tm="50000">
                                          <p:val>
                                            <p:clrVal>
                                              <a:schemeClr val="hlink"/>
                                            </p:clrVal>
                                          </p:val>
                                        </p:tav>
                                      </p:tavLst>
                                    </p:anim>
                                    <p:set>
                                      <p:cBhvr>
                                        <p:cTn id="9" dur="200"/>
                                        <p:tgtEl>
                                          <p:spTgt spid="18"/>
                                        </p:tgtEl>
                                        <p:attrNameLst>
                                          <p:attrName>fill.type</p:attrName>
                                        </p:attrNameLst>
                                      </p:cBhvr>
                                      <p:to>
                                        <p:strVal val="solid"/>
                                      </p:to>
                                    </p:set>
                                  </p:childTnLst>
                                </p:cTn>
                              </p:par>
                            </p:childTnLst>
                          </p:cTn>
                        </p:par>
                        <p:par>
                          <p:cTn id="10" fill="hold" nodeType="afterGroup">
                            <p:stCondLst>
                              <p:cond delay="200"/>
                            </p:stCondLst>
                            <p:childTnLst>
                              <p:par>
                                <p:cTn id="11" presetID="2" presetClass="entr" presetSubtype="2" dur="1000" fill="hold" nodeType="afterEffect">
                                  <p:stCondLst>
                                    <p:cond delay="0"/>
                                  </p:stCondLst>
                                  <p:childTnLst>
                                    <p:set>
                                      <p:cBhvr>
                                        <p:cTn id="12" dur="1000" fill="hold">
                                          <p:stCondLst>
                                            <p:cond delay="0"/>
                                          </p:stCondLst>
                                        </p:cTn>
                                        <p:tgtEl>
                                          <p:spTgt spid="69"/>
                                        </p:tgtEl>
                                        <p:attrNameLst>
                                          <p:attrName>style.visibility</p:attrName>
                                        </p:attrNameLst>
                                      </p:cBhvr>
                                      <p:to>
                                        <p:strVal val="visible"/>
                                      </p:to>
                                    </p:set>
                                    <p:anim calcmode="lin" valueType="num">
                                      <p:cBhvr additive="base">
                                        <p:cTn id="13" dur="1000" fill="hold"/>
                                        <p:tgtEl>
                                          <p:spTgt spid="69"/>
                                        </p:tgtEl>
                                        <p:attrNameLst>
                                          <p:attrName>ppt_x</p:attrName>
                                        </p:attrNameLst>
                                      </p:cBhvr>
                                      <p:tavLst>
                                        <p:tav tm="0">
                                          <p:val>
                                            <p:strVal val="1+#ppt_w/2"/>
                                          </p:val>
                                        </p:tav>
                                        <p:tav tm="100000">
                                          <p:val>
                                            <p:strVal val="#ppt_x"/>
                                          </p:val>
                                        </p:tav>
                                      </p:tavLst>
                                    </p:anim>
                                    <p:anim calcmode="lin" valueType="num">
                                      <p:cBhvr additive="base">
                                        <p:cTn id="14" dur="1000" fill="hold"/>
                                        <p:tgtEl>
                                          <p:spTgt spid="69"/>
                                        </p:tgtEl>
                                        <p:attrNameLst>
                                          <p:attrName>ppt_y</p:attrName>
                                        </p:attrNameLst>
                                      </p:cBhvr>
                                      <p:tavLst>
                                        <p:tav tm="0">
                                          <p:val>
                                            <p:strVal val="#ppt_y"/>
                                          </p:val>
                                        </p:tav>
                                        <p:tav tm="100000">
                                          <p:val>
                                            <p:strVal val="#ppt_y"/>
                                          </p:val>
                                        </p:tav>
                                      </p:tavLst>
                                    </p:anim>
                                  </p:childTnLst>
                                </p:cTn>
                              </p:par>
                            </p:childTnLst>
                          </p:cTn>
                        </p:par>
                        <p:par>
                          <p:cTn id="15" fill="hold" nodeType="afterGroup">
                            <p:stCondLst>
                              <p:cond delay="1200"/>
                            </p:stCondLst>
                            <p:childTnLst>
                              <p:par>
                                <p:cTn id="16" presetID="27" presetClass="entr" presetSubtype="0" dur="200" fill="hold" grpId="1" nodeType="afterEffect">
                                  <p:stCondLst>
                                    <p:cond delay="0"/>
                                  </p:stCondLst>
                                  <p:iterate type="lt">
                                    <p:tmPct val="50000"/>
                                  </p:iterate>
                                  <p:childTnLst>
                                    <p:set>
                                      <p:cBhvr>
                                        <p:cTn id="17" dur="200" fill="hold">
                                          <p:stCondLst>
                                            <p:cond delay="0"/>
                                          </p:stCondLst>
                                        </p:cTn>
                                        <p:tgtEl>
                                          <p:spTgt spid="29"/>
                                        </p:tgtEl>
                                        <p:attrNameLst>
                                          <p:attrName>style.visibility</p:attrName>
                                        </p:attrNameLst>
                                      </p:cBhvr>
                                      <p:to>
                                        <p:strVal val="visible"/>
                                      </p:to>
                                    </p:set>
                                    <p:anim calcmode="discrete" valueType="clr">
                                      <p:cBhvr override="childStyle">
                                        <p:cTn id="18" dur="200"/>
                                        <p:tgtEl>
                                          <p:spTgt spid="29"/>
                                        </p:tgtEl>
                                        <p:attrNameLst>
                                          <p:attrName>style.color</p:attrName>
                                        </p:attrNameLst>
                                      </p:cBhvr>
                                      <p:tavLst>
                                        <p:tav tm="0">
                                          <p:val>
                                            <p:clrVal>
                                              <a:srgbClr val="FFC000"/>
                                            </p:clrVal>
                                          </p:val>
                                        </p:tav>
                                        <p:tav tm="50000">
                                          <p:val>
                                            <p:clrVal>
                                              <a:srgbClr val="C00000"/>
                                            </p:clrVal>
                                          </p:val>
                                        </p:tav>
                                      </p:tavLst>
                                    </p:anim>
                                    <p:anim calcmode="discrete" valueType="clr">
                                      <p:cBhvr>
                                        <p:cTn id="19" dur="200"/>
                                        <p:tgtEl>
                                          <p:spTgt spid="29"/>
                                        </p:tgtEl>
                                        <p:attrNameLst>
                                          <p:attrName>fillcolor</p:attrName>
                                        </p:attrNameLst>
                                      </p:cBhvr>
                                      <p:tavLst>
                                        <p:tav tm="0">
                                          <p:val>
                                            <p:clrVal>
                                              <a:schemeClr val="accent2"/>
                                            </p:clrVal>
                                          </p:val>
                                        </p:tav>
                                        <p:tav tm="50000">
                                          <p:val>
                                            <p:clrVal>
                                              <a:schemeClr val="hlink"/>
                                            </p:clrVal>
                                          </p:val>
                                        </p:tav>
                                      </p:tavLst>
                                    </p:anim>
                                    <p:set>
                                      <p:cBhvr>
                                        <p:cTn id="20" dur="200"/>
                                        <p:tgtEl>
                                          <p:spTgt spid="29"/>
                                        </p:tgtEl>
                                        <p:attrNameLst>
                                          <p:attrName>fill.type</p:attrName>
                                        </p:attrNameLst>
                                      </p:cBhvr>
                                      <p:to>
                                        <p:strVal val="solid"/>
                                      </p:to>
                                    </p:set>
                                  </p:childTnLst>
                                </p:cTn>
                              </p:par>
                            </p:childTnLst>
                          </p:cTn>
                        </p:par>
                        <p:par>
                          <p:cTn id="21" fill="hold" nodeType="afterGroup">
                            <p:stCondLst>
                              <p:cond delay="1400"/>
                            </p:stCondLst>
                            <p:childTnLst>
                              <p:par>
                                <p:cTn id="22" presetID="3" presetClass="entr" presetSubtype="10" dur="1000" fill="hold" nodeType="afterEffect">
                                  <p:stCondLst>
                                    <p:cond delay="0"/>
                                  </p:stCondLst>
                                  <p:childTnLst>
                                    <p:set>
                                      <p:cBhvr>
                                        <p:cTn id="23" dur="1000" fill="hold">
                                          <p:stCondLst>
                                            <p:cond delay="0"/>
                                          </p:stCondLst>
                                        </p:cTn>
                                        <p:tgtEl>
                                          <p:spTgt spid="55"/>
                                        </p:tgtEl>
                                        <p:attrNameLst>
                                          <p:attrName>style.visibility</p:attrName>
                                        </p:attrNameLst>
                                      </p:cBhvr>
                                      <p:to>
                                        <p:strVal val="visible"/>
                                      </p:to>
                                    </p:set>
                                    <p:animEffect transition="in" filter="blinds(horizontal)">
                                      <p:cBhvr>
                                        <p:cTn id="24" dur="1000"/>
                                        <p:tgtEl>
                                          <p:spTgt spid="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1"/>
      <p:bldP spid="29" grpId="1"/>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11" name="12"/>
          <p:cNvCxnSpPr/>
          <p:nvPr/>
        </p:nvCxnSpPr>
        <p:spPr>
          <a:xfrm>
            <a:off x="1787051" y="1787739"/>
            <a:ext cx="9250680" cy="0"/>
          </a:xfrm>
          <a:prstGeom prst="line">
            <a:avLst/>
          </a:prstGeom>
          <a:ln>
            <a:solidFill>
              <a:srgbClr val="FA231F"/>
            </a:solidFill>
          </a:ln>
        </p:spPr>
        <p:style>
          <a:lnRef idx="1">
            <a:schemeClr val="accent1"/>
          </a:lnRef>
          <a:fillRef idx="0">
            <a:schemeClr val="accent1"/>
          </a:fillRef>
          <a:effectRef idx="0">
            <a:schemeClr val="accent1"/>
          </a:effectRef>
          <a:fontRef idx="minor">
            <a:schemeClr val="tx1"/>
          </a:fontRef>
        </p:style>
      </p:cxnSp>
      <p:sp>
        <p:nvSpPr>
          <p:cNvPr id="12" name="13"/>
          <p:cNvSpPr/>
          <p:nvPr/>
        </p:nvSpPr>
        <p:spPr>
          <a:xfrm>
            <a:off x="4695190" y="1021715"/>
            <a:ext cx="2661920" cy="514985"/>
          </a:xfrm>
          <a:prstGeom prst="roundRect">
            <a:avLst>
              <a:gd name="adj" fmla="val 50000"/>
            </a:avLst>
          </a:prstGeom>
          <a:gradFill>
            <a:gsLst>
              <a:gs pos="0">
                <a:srgbClr val="FF3302"/>
              </a:gs>
              <a:gs pos="100000">
                <a:srgbClr val="CB0800"/>
              </a:gs>
            </a:gsLst>
            <a:lin ang="5400000" scaled="1"/>
          </a:gradFill>
          <a:ln w="19050" cap="flat" cmpd="sng" algn="ctr">
            <a:no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565">
              <a:defRPr/>
            </a:pPr>
            <a:endParaRPr lang="zh-CN" altLang="en-US" sz="2400" kern="0">
              <a:solidFill>
                <a:srgbClr val="FFFFFF"/>
              </a:solidFill>
              <a:latin typeface="微软雅黑" panose="020b0503020204020204" charset="-122"/>
              <a:ea typeface="微软雅黑" panose="020b0503020204020204" charset="-122"/>
              <a:sym typeface="微软雅黑" panose="020b0503020204020204" charset="-122"/>
            </a:endParaRPr>
          </a:p>
        </p:txBody>
      </p:sp>
      <p:sp>
        <p:nvSpPr>
          <p:cNvPr id="13" name="14"/>
          <p:cNvSpPr txBox="1"/>
          <p:nvPr/>
        </p:nvSpPr>
        <p:spPr>
          <a:xfrm>
            <a:off x="4876800" y="1077595"/>
            <a:ext cx="2299335" cy="392430"/>
          </a:xfrm>
          <a:prstGeom prst="rect">
            <a:avLst/>
          </a:prstGeom>
          <a:noFill/>
          <a:effectLst/>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565">
              <a:defRPr/>
            </a:pPr>
            <a:r>
              <a:rPr lang="zh-CN" altLang="en-US" sz="3000" kern="0" spc="400">
                <a:solidFill>
                  <a:srgbClr val="FFFFFF"/>
                </a:solidFill>
                <a:latin typeface="黑体"/>
                <a:ea typeface="黑体"/>
                <a:sym typeface="微软雅黑" panose="020b0503020204020204" charset="-122"/>
              </a:rPr>
              <a:t>前</a:t>
            </a:r>
            <a:r>
              <a:rPr lang="en-US" altLang="zh-CN" sz="3000" kern="0" spc="400">
                <a:solidFill>
                  <a:srgbClr val="FFFFFF"/>
                </a:solidFill>
                <a:latin typeface="黑体"/>
                <a:ea typeface="黑体"/>
                <a:sym typeface="微软雅黑" panose="020b0503020204020204" charset="-122"/>
              </a:rPr>
              <a:t>   </a:t>
            </a:r>
            <a:r>
              <a:rPr lang="zh-CN" altLang="en-US" sz="3000" kern="0" spc="400">
                <a:solidFill>
                  <a:srgbClr val="FFFFFF"/>
                </a:solidFill>
                <a:latin typeface="黑体"/>
                <a:ea typeface="黑体"/>
                <a:sym typeface="微软雅黑" panose="020b0503020204020204" charset="-122"/>
              </a:rPr>
              <a:t>言</a:t>
            </a:r>
            <a:endParaRPr lang="zh-CN" altLang="en-US" sz="3000" kern="0" spc="400">
              <a:solidFill>
                <a:srgbClr val="FFFFFF"/>
              </a:solidFill>
              <a:latin typeface="黑体"/>
              <a:ea typeface="黑体"/>
              <a:sym typeface="微软雅黑" panose="020b0503020204020204" charset="-122"/>
            </a:endParaRPr>
          </a:p>
        </p:txBody>
      </p:sp>
      <p:sp>
        <p:nvSpPr>
          <p:cNvPr id="17" name="18"/>
          <p:cNvSpPr txBox="1"/>
          <p:nvPr/>
        </p:nvSpPr>
        <p:spPr>
          <a:xfrm>
            <a:off x="1381760" y="1794510"/>
            <a:ext cx="9780905" cy="3306445"/>
          </a:xfrm>
          <a:prstGeom prst="rect">
            <a:avLst/>
          </a:prstGeom>
          <a:solidFill>
            <a:schemeClr val="bg1"/>
          </a:solidFill>
        </p:spPr>
        <p:txBody>
          <a:bodyPr wrap="square" lIns="121795" tIns="60897" rIns="121795" bIns="60897">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spcBef>
                <a:spcPct val="0"/>
              </a:spcBef>
              <a:spcAft>
                <a:spcPct val="0"/>
              </a:spcAft>
            </a:pPr>
            <a:r>
              <a:rPr lang="en-US" sz="2000" b="1">
                <a:latin typeface="微软雅黑" panose="020b0503020204020204" charset="-122"/>
                <a:ea typeface="微软雅黑" panose="020b0503020204020204" charset="-122"/>
                <a:cs typeface="微软雅黑" panose="020b0503020204020204" charset="-122"/>
                <a:sym typeface="黑体"/>
              </a:rPr>
              <a:t>     </a:t>
            </a:r>
            <a:r>
              <a:rPr sz="2000" b="1">
                <a:latin typeface="微软雅黑" panose="020b0503020204020204" charset="-122"/>
                <a:ea typeface="微软雅黑" panose="020b0503020204020204" charset="-122"/>
                <a:cs typeface="微软雅黑" panose="020b0503020204020204" charset="-122"/>
                <a:sym typeface="黑体"/>
              </a:rPr>
              <a:t>立足新发展阶段，贯彻新发展理念，推动高质量发展，创新是实体经济的第一方向，实体经济是创新发展的承担主体。2023年9月，习近平总书记在黑龙江考察时首次提出新质生产力的概念，要求“积极培育新能源、新材料、先进制造、电子信息等战略性新兴产业，积极培育未来产业，加快形成新质生产力，增强发展新动能”，“整合科技创新资源，引领发展战略性新兴产业和未来产业，加快形成新质生产力”。日前，中央经济工作会议也明确提出，“以科技创新引领现代化产业体系建设。要以科技创新推动产业创新，特别是以颠覆性技术和前沿技术催生新产业、新模式、新动能，发展新质生产力”。</a:t>
            </a:r>
            <a:endParaRPr sz="2000" b="1">
              <a:latin typeface="微软雅黑" panose="020b0503020204020204" charset="-122"/>
              <a:ea typeface="微软雅黑" panose="020b0503020204020204" charset="-122"/>
              <a:cs typeface="微软雅黑" panose="020b0503020204020204" charset="-122"/>
              <a:sym typeface="黑体"/>
            </a:endParaRPr>
          </a:p>
        </p:txBody>
      </p:sp>
    </p:spTree>
  </p:cSld>
  <p:clrMapOvr>
    <a:masterClrMapping/>
  </p:clrMapOvr>
  <mc:AlternateContent>
    <mc:Choice xmlns:p14="http://schemas.microsoft.com/office/powerpoint/2010/main" Requires="p14">
      <p:transition spd="slow" advClick="0" advTm="0" p14:dur="1600">
        <p14:conveyor dir="l"/>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dur="150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1500" fill="hold"/>
                                        <p:tgtEl>
                                          <p:spTgt spid="13"/>
                                        </p:tgtEl>
                                        <p:attrNameLst>
                                          <p:attrName>ppt_w</p:attrName>
                                        </p:attrNameLst>
                                      </p:cBhvr>
                                      <p:tavLst>
                                        <p:tav tm="0">
                                          <p:val>
                                            <p:fltVal val="0"/>
                                          </p:val>
                                        </p:tav>
                                        <p:tav tm="100000">
                                          <p:val>
                                            <p:strVal val="#ppt_w"/>
                                          </p:val>
                                        </p:tav>
                                      </p:tavLst>
                                    </p:anim>
                                    <p:anim calcmode="lin" valueType="num">
                                      <p:cBhvr>
                                        <p:cTn id="8" dur="1500" fill="hold"/>
                                        <p:tgtEl>
                                          <p:spTgt spid="13"/>
                                        </p:tgtEl>
                                        <p:attrNameLst>
                                          <p:attrName>ppt_h</p:attrName>
                                        </p:attrNameLst>
                                      </p:cBhvr>
                                      <p:tavLst>
                                        <p:tav tm="0">
                                          <p:val>
                                            <p:fltVal val="0"/>
                                          </p:val>
                                        </p:tav>
                                        <p:tav tm="100000">
                                          <p:val>
                                            <p:strVal val="#ppt_h"/>
                                          </p:val>
                                        </p:tav>
                                      </p:tavLst>
                                    </p:anim>
                                    <p:animEffect transition="in" filter="fade">
                                      <p:cBhvr>
                                        <p:cTn id="9" dur="1500"/>
                                        <p:tgtEl>
                                          <p:spTgt spid="13"/>
                                        </p:tgtEl>
                                      </p:cBhvr>
                                    </p:animEffect>
                                  </p:childTnLst>
                                </p:cTn>
                              </p:par>
                              <p:par>
                                <p:cTn id="10" presetID="53" presetClass="entr" presetSubtype="16" dur="1500" fill="hold" grpId="0" nodeType="withEffect">
                                  <p:stCondLst>
                                    <p:cond delay="0"/>
                                  </p:stCondLst>
                                  <p:childTnLst>
                                    <p:set>
                                      <p:cBhvr>
                                        <p:cTn id="11" dur="1" fill="hold">
                                          <p:stCondLst>
                                            <p:cond delay="0"/>
                                          </p:stCondLst>
                                        </p:cTn>
                                        <p:tgtEl>
                                          <p:spTgt spid="12"/>
                                        </p:tgtEl>
                                        <p:attrNameLst>
                                          <p:attrName>style.visibility</p:attrName>
                                        </p:attrNameLst>
                                      </p:cBhvr>
                                      <p:to>
                                        <p:strVal val="visible"/>
                                      </p:to>
                                    </p:set>
                                    <p:anim calcmode="lin" valueType="num">
                                      <p:cBhvr>
                                        <p:cTn id="12" dur="1500" fill="hold"/>
                                        <p:tgtEl>
                                          <p:spTgt spid="12"/>
                                        </p:tgtEl>
                                        <p:attrNameLst>
                                          <p:attrName>ppt_w</p:attrName>
                                        </p:attrNameLst>
                                      </p:cBhvr>
                                      <p:tavLst>
                                        <p:tav tm="0">
                                          <p:val>
                                            <p:fltVal val="0"/>
                                          </p:val>
                                        </p:tav>
                                        <p:tav tm="100000">
                                          <p:val>
                                            <p:strVal val="#ppt_w"/>
                                          </p:val>
                                        </p:tav>
                                      </p:tavLst>
                                    </p:anim>
                                    <p:anim calcmode="lin" valueType="num">
                                      <p:cBhvr>
                                        <p:cTn id="13" dur="1500" fill="hold"/>
                                        <p:tgtEl>
                                          <p:spTgt spid="12"/>
                                        </p:tgtEl>
                                        <p:attrNameLst>
                                          <p:attrName>ppt_h</p:attrName>
                                        </p:attrNameLst>
                                      </p:cBhvr>
                                      <p:tavLst>
                                        <p:tav tm="0">
                                          <p:val>
                                            <p:fltVal val="0"/>
                                          </p:val>
                                        </p:tav>
                                        <p:tav tm="100000">
                                          <p:val>
                                            <p:strVal val="#ppt_h"/>
                                          </p:val>
                                        </p:tav>
                                      </p:tavLst>
                                    </p:anim>
                                    <p:animEffect transition="in" filter="fade">
                                      <p:cBhvr>
                                        <p:cTn id="14" dur="1500"/>
                                        <p:tgtEl>
                                          <p:spTgt spid="12"/>
                                        </p:tgtEl>
                                      </p:cBhvr>
                                    </p:animEffect>
                                  </p:childTnLst>
                                </p:cTn>
                              </p:par>
                              <p:par>
                                <p:cTn id="15" presetID="10" presetClass="entr" presetSubtype="0" dur="500" fill="hold" nodeType="with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par>
                          <p:cTn id="18" fill="hold" nodeType="afterGroup">
                            <p:stCondLst>
                              <p:cond delay="1500"/>
                            </p:stCondLst>
                            <p:childTnLst>
                              <p:par>
                                <p:cTn id="19" presetID="10" presetClass="entr" presetSubtype="0" dur="500" fill="hold" grpId="0" nodeType="afterEffect">
                                  <p:stCondLst>
                                    <p:cond delay="0"/>
                                  </p:stCondLst>
                                  <p:iterate type="lt">
                                    <p:tmPct val="10000"/>
                                  </p:iterate>
                                  <p:childTnLst>
                                    <p:set>
                                      <p:cBhvr>
                                        <p:cTn id="20" dur="1" fill="hold">
                                          <p:stCondLst>
                                            <p:cond delay="0"/>
                                          </p:stCondLst>
                                        </p:cTn>
                                        <p:tgtEl>
                                          <p:spTgt spid="17"/>
                                        </p:tgtEl>
                                        <p:attrNameLst>
                                          <p:attrName>style.visibility</p:attrName>
                                        </p:attrNameLst>
                                      </p:cBhvr>
                                      <p:to>
                                        <p:strVal val="visible"/>
                                      </p:to>
                                    </p:set>
                                    <p:animEffect transition="in" filter="fade">
                                      <p:cBhvr>
                                        <p:cTn id="21"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7"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11" name="12"/>
          <p:cNvCxnSpPr/>
          <p:nvPr/>
        </p:nvCxnSpPr>
        <p:spPr>
          <a:xfrm>
            <a:off x="1787051" y="1787739"/>
            <a:ext cx="9250680" cy="0"/>
          </a:xfrm>
          <a:prstGeom prst="line">
            <a:avLst/>
          </a:prstGeom>
          <a:ln>
            <a:solidFill>
              <a:srgbClr val="FA231F"/>
            </a:solidFill>
          </a:ln>
        </p:spPr>
        <p:style>
          <a:lnRef idx="1">
            <a:schemeClr val="accent1"/>
          </a:lnRef>
          <a:fillRef idx="0">
            <a:schemeClr val="accent1"/>
          </a:fillRef>
          <a:effectRef idx="0">
            <a:schemeClr val="accent1"/>
          </a:effectRef>
          <a:fontRef idx="minor">
            <a:schemeClr val="tx1"/>
          </a:fontRef>
        </p:style>
      </p:cxnSp>
      <p:sp>
        <p:nvSpPr>
          <p:cNvPr id="17" name="18"/>
          <p:cNvSpPr txBox="1"/>
          <p:nvPr/>
        </p:nvSpPr>
        <p:spPr>
          <a:xfrm>
            <a:off x="1718310" y="1794510"/>
            <a:ext cx="8293735" cy="3306445"/>
          </a:xfrm>
          <a:prstGeom prst="rect">
            <a:avLst/>
          </a:prstGeom>
          <a:solidFill>
            <a:schemeClr val="bg1"/>
          </a:solidFill>
        </p:spPr>
        <p:txBody>
          <a:bodyPr wrap="square" lIns="121795" tIns="60897" rIns="121795" bIns="60897">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ct val="0"/>
              </a:spcBef>
              <a:spcAft>
                <a:spcPct val="0"/>
              </a:spcAft>
            </a:pPr>
            <a:r>
              <a:rPr lang="en-US" sz="2000" b="1">
                <a:latin typeface="微软雅黑" panose="020b0503020204020204" charset="-122"/>
                <a:ea typeface="微软雅黑" panose="020b0503020204020204" charset="-122"/>
                <a:cs typeface="微软雅黑" panose="020b0503020204020204" charset="-122"/>
                <a:sym typeface="黑体"/>
              </a:rPr>
              <a:t>     </a:t>
            </a:r>
            <a:r>
              <a:rPr sz="2000" b="1">
                <a:latin typeface="微软雅黑" panose="020b0503020204020204" charset="-122"/>
                <a:ea typeface="微软雅黑" panose="020b0503020204020204" charset="-122"/>
                <a:cs typeface="微软雅黑" panose="020b0503020204020204" charset="-122"/>
                <a:sym typeface="黑体"/>
              </a:rPr>
              <a:t>从“科学技术是第一生产力”到科学技术是“先进生产力”再到“加快形成新质生产力”，既体现了对生产力发展规律认识的提升，又提出了新阶段创新发展的新方向与新命题。因此，加快形成新质生产力就成为实体经济创新发展的具体指向。</a:t>
            </a:r>
            <a:endParaRPr sz="2000" b="1">
              <a:latin typeface="微软雅黑" panose="020b0503020204020204" charset="-122"/>
              <a:ea typeface="微软雅黑" panose="020b0503020204020204" charset="-122"/>
              <a:cs typeface="微软雅黑" panose="020b0503020204020204" charset="-122"/>
              <a:sym typeface="黑体"/>
            </a:endParaRPr>
          </a:p>
        </p:txBody>
      </p:sp>
      <p:sp>
        <p:nvSpPr>
          <p:cNvPr id="12" name="13"/>
          <p:cNvSpPr/>
          <p:nvPr>
            <p:custDataLst>
              <p:tags r:id="rId2"/>
            </p:custDataLst>
          </p:nvPr>
        </p:nvSpPr>
        <p:spPr>
          <a:xfrm>
            <a:off x="4695190" y="1021715"/>
            <a:ext cx="2661920" cy="514985"/>
          </a:xfrm>
          <a:prstGeom prst="roundRect">
            <a:avLst>
              <a:gd name="adj" fmla="val 50000"/>
            </a:avLst>
          </a:prstGeom>
          <a:gradFill>
            <a:gsLst>
              <a:gs pos="0">
                <a:srgbClr val="FF3302"/>
              </a:gs>
              <a:gs pos="100000">
                <a:srgbClr val="CB0800"/>
              </a:gs>
            </a:gsLst>
            <a:lin ang="5400000" scaled="1"/>
          </a:gradFill>
          <a:ln w="19050" cap="flat" cmpd="sng" algn="ctr">
            <a:no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565">
              <a:defRPr/>
            </a:pPr>
            <a:endParaRPr lang="zh-CN" altLang="en-US" sz="2400" kern="0">
              <a:solidFill>
                <a:srgbClr val="FFFFFF"/>
              </a:solidFill>
              <a:latin typeface="微软雅黑" panose="020b0503020204020204" charset="-122"/>
              <a:ea typeface="微软雅黑" panose="020b0503020204020204" charset="-122"/>
              <a:sym typeface="微软雅黑" panose="020b0503020204020204" charset="-122"/>
            </a:endParaRPr>
          </a:p>
        </p:txBody>
      </p:sp>
      <p:sp>
        <p:nvSpPr>
          <p:cNvPr id="13" name="14"/>
          <p:cNvSpPr txBox="1"/>
          <p:nvPr>
            <p:custDataLst>
              <p:tags r:id="rId3"/>
            </p:custDataLst>
          </p:nvPr>
        </p:nvSpPr>
        <p:spPr>
          <a:xfrm>
            <a:off x="4876800" y="1077595"/>
            <a:ext cx="2299335" cy="392430"/>
          </a:xfrm>
          <a:prstGeom prst="rect">
            <a:avLst/>
          </a:prstGeom>
          <a:noFill/>
          <a:effectLst/>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565">
              <a:defRPr/>
            </a:pPr>
            <a:r>
              <a:rPr lang="zh-CN" altLang="en-US" sz="3000" kern="0" spc="400">
                <a:solidFill>
                  <a:srgbClr val="FFFFFF"/>
                </a:solidFill>
                <a:latin typeface="黑体"/>
                <a:ea typeface="黑体"/>
                <a:sym typeface="微软雅黑" panose="020b0503020204020204" charset="-122"/>
              </a:rPr>
              <a:t>前</a:t>
            </a:r>
            <a:r>
              <a:rPr lang="en-US" altLang="zh-CN" sz="3000" kern="0" spc="400">
                <a:solidFill>
                  <a:srgbClr val="FFFFFF"/>
                </a:solidFill>
                <a:latin typeface="黑体"/>
                <a:ea typeface="黑体"/>
                <a:sym typeface="微软雅黑" panose="020b0503020204020204" charset="-122"/>
              </a:rPr>
              <a:t>   </a:t>
            </a:r>
            <a:r>
              <a:rPr lang="zh-CN" altLang="en-US" sz="3000" kern="0" spc="400">
                <a:solidFill>
                  <a:srgbClr val="FFFFFF"/>
                </a:solidFill>
                <a:latin typeface="黑体"/>
                <a:ea typeface="黑体"/>
                <a:sym typeface="微软雅黑" panose="020b0503020204020204" charset="-122"/>
              </a:rPr>
              <a:t>言</a:t>
            </a:r>
            <a:endParaRPr lang="zh-CN" altLang="en-US" sz="3000" kern="0" spc="400">
              <a:solidFill>
                <a:srgbClr val="FFFFFF"/>
              </a:solidFill>
              <a:latin typeface="黑体"/>
              <a:ea typeface="黑体"/>
              <a:sym typeface="微软雅黑" panose="020b0503020204020204" charset="-122"/>
            </a:endParaRPr>
          </a:p>
        </p:txBody>
      </p:sp>
    </p:spTree>
  </p:cSld>
  <p:clrMapOvr>
    <a:masterClrMapping/>
  </p:clrMapOvr>
  <mc:AlternateContent>
    <mc:Choice xmlns:p14="http://schemas.microsoft.com/office/powerpoint/2010/main" Requires="p14">
      <p:transition spd="slow" advClick="0" advTm="0" p14:dur="1600">
        <p14:conveyor dir="l"/>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par>
                          <p:cTn id="8" fill="hold" nodeType="afterGroup">
                            <p:stCondLst>
                              <p:cond delay="500"/>
                            </p:stCondLst>
                            <p:childTnLst>
                              <p:par>
                                <p:cTn id="9" presetID="10" presetClass="entr" presetSubtype="0" dur="500" fill="hold" grpId="0" nodeType="afterEffect">
                                  <p:stCondLst>
                                    <p:cond delay="0"/>
                                  </p:stCondLst>
                                  <p:iterate type="lt">
                                    <p:tmPct val="10000"/>
                                  </p:iterate>
                                  <p:childTnLst>
                                    <p:set>
                                      <p:cBhvr>
                                        <p:cTn id="10" dur="1" fill="hold">
                                          <p:stCondLst>
                                            <p:cond delay="0"/>
                                          </p:stCondLst>
                                        </p:cTn>
                                        <p:tgtEl>
                                          <p:spTgt spid="17"/>
                                        </p:tgtEl>
                                        <p:attrNameLst>
                                          <p:attrName>style.visibility</p:attrName>
                                        </p:attrNameLst>
                                      </p:cBhvr>
                                      <p:to>
                                        <p:strVal val="visible"/>
                                      </p:to>
                                    </p:set>
                                    <p:animEffect transition="in" filter="fade">
                                      <p:cBhvr>
                                        <p:cTn id="11" dur="500"/>
                                        <p:tgtEl>
                                          <p:spTgt spid="17"/>
                                        </p:tgtEl>
                                      </p:cBhvr>
                                    </p:animEffect>
                                  </p:childTnLst>
                                </p:cTn>
                              </p:par>
                              <p:par>
                                <p:cTn id="12" presetID="53" presetClass="entr" presetSubtype="16" dur="1500" fill="hold" grpId="0" nodeType="withEffect">
                                  <p:stCondLst>
                                    <p:cond delay="0"/>
                                  </p:stCondLst>
                                  <p:childTnLst>
                                    <p:set>
                                      <p:cBhvr>
                                        <p:cTn id="13" dur="1" fill="hold">
                                          <p:stCondLst>
                                            <p:cond delay="0"/>
                                          </p:stCondLst>
                                        </p:cTn>
                                        <p:tgtEl>
                                          <p:spTgt spid="13"/>
                                        </p:tgtEl>
                                        <p:attrNameLst>
                                          <p:attrName>style.visibility</p:attrName>
                                        </p:attrNameLst>
                                      </p:cBhvr>
                                      <p:to>
                                        <p:strVal val="visible"/>
                                      </p:to>
                                    </p:set>
                                    <p:anim calcmode="lin" valueType="num">
                                      <p:cBhvr>
                                        <p:cTn id="14" dur="1500" fill="hold"/>
                                        <p:tgtEl>
                                          <p:spTgt spid="13"/>
                                        </p:tgtEl>
                                        <p:attrNameLst>
                                          <p:attrName>ppt_w</p:attrName>
                                        </p:attrNameLst>
                                      </p:cBhvr>
                                      <p:tavLst>
                                        <p:tav tm="0">
                                          <p:val>
                                            <p:fltVal val="0"/>
                                          </p:val>
                                        </p:tav>
                                        <p:tav tm="100000">
                                          <p:val>
                                            <p:strVal val="#ppt_w"/>
                                          </p:val>
                                        </p:tav>
                                      </p:tavLst>
                                    </p:anim>
                                    <p:anim calcmode="lin" valueType="num">
                                      <p:cBhvr>
                                        <p:cTn id="15" dur="1500" fill="hold"/>
                                        <p:tgtEl>
                                          <p:spTgt spid="13"/>
                                        </p:tgtEl>
                                        <p:attrNameLst>
                                          <p:attrName>ppt_h</p:attrName>
                                        </p:attrNameLst>
                                      </p:cBhvr>
                                      <p:tavLst>
                                        <p:tav tm="0">
                                          <p:val>
                                            <p:fltVal val="0"/>
                                          </p:val>
                                        </p:tav>
                                        <p:tav tm="100000">
                                          <p:val>
                                            <p:strVal val="#ppt_h"/>
                                          </p:val>
                                        </p:tav>
                                      </p:tavLst>
                                    </p:anim>
                                    <p:animEffect transition="in" filter="fade">
                                      <p:cBhvr>
                                        <p:cTn id="16" dur="1500"/>
                                        <p:tgtEl>
                                          <p:spTgt spid="13"/>
                                        </p:tgtEl>
                                      </p:cBhvr>
                                    </p:animEffect>
                                  </p:childTnLst>
                                </p:cTn>
                              </p:par>
                              <p:par>
                                <p:cTn id="17" presetID="53" presetClass="entr" presetSubtype="16" dur="1500"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p:cTn id="19" dur="1500" fill="hold"/>
                                        <p:tgtEl>
                                          <p:spTgt spid="12"/>
                                        </p:tgtEl>
                                        <p:attrNameLst>
                                          <p:attrName>ppt_w</p:attrName>
                                        </p:attrNameLst>
                                      </p:cBhvr>
                                      <p:tavLst>
                                        <p:tav tm="0">
                                          <p:val>
                                            <p:fltVal val="0"/>
                                          </p:val>
                                        </p:tav>
                                        <p:tav tm="100000">
                                          <p:val>
                                            <p:strVal val="#ppt_w"/>
                                          </p:val>
                                        </p:tav>
                                      </p:tavLst>
                                    </p:anim>
                                    <p:anim calcmode="lin" valueType="num">
                                      <p:cBhvr>
                                        <p:cTn id="20" dur="1500" fill="hold"/>
                                        <p:tgtEl>
                                          <p:spTgt spid="12"/>
                                        </p:tgtEl>
                                        <p:attrNameLst>
                                          <p:attrName>ppt_h</p:attrName>
                                        </p:attrNameLst>
                                      </p:cBhvr>
                                      <p:tavLst>
                                        <p:tav tm="0">
                                          <p:val>
                                            <p:fltVal val="0"/>
                                          </p:val>
                                        </p:tav>
                                        <p:tav tm="100000">
                                          <p:val>
                                            <p:strVal val="#ppt_h"/>
                                          </p:val>
                                        </p:tav>
                                      </p:tavLst>
                                    </p:anim>
                                    <p:animEffect transition="in" filter="fade">
                                      <p:cBhvr>
                                        <p:cTn id="21" dur="1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2" grpId="0"/>
      <p:bldP spid="13"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13"/>
          <p:cNvSpPr/>
          <p:nvPr/>
        </p:nvSpPr>
        <p:spPr>
          <a:xfrm>
            <a:off x="4695190" y="1009015"/>
            <a:ext cx="2661920" cy="800735"/>
          </a:xfrm>
          <a:prstGeom prst="roundRect">
            <a:avLst>
              <a:gd name="adj" fmla="val 50000"/>
            </a:avLst>
          </a:prstGeom>
          <a:gradFill>
            <a:gsLst>
              <a:gs pos="0">
                <a:srgbClr val="FF3302"/>
              </a:gs>
              <a:gs pos="100000">
                <a:srgbClr val="CB0800"/>
              </a:gs>
            </a:gsLst>
            <a:lin ang="5400000" scaled="1"/>
          </a:gradFill>
          <a:ln w="19050" cap="flat" cmpd="sng" algn="ctr">
            <a:no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565">
              <a:defRPr/>
            </a:pPr>
            <a:endParaRPr lang="zh-CN" altLang="en-US" sz="2400" kern="0">
              <a:solidFill>
                <a:srgbClr val="FFFFFF"/>
              </a:solidFill>
              <a:latin typeface="微软雅黑" panose="020b0503020204020204" charset="-122"/>
              <a:ea typeface="微软雅黑" panose="020b0503020204020204" charset="-122"/>
              <a:sym typeface="微软雅黑" panose="020b0503020204020204" charset="-122"/>
            </a:endParaRPr>
          </a:p>
        </p:txBody>
      </p:sp>
      <p:sp>
        <p:nvSpPr>
          <p:cNvPr id="13" name="14"/>
          <p:cNvSpPr txBox="1"/>
          <p:nvPr/>
        </p:nvSpPr>
        <p:spPr>
          <a:xfrm>
            <a:off x="4876800" y="1052830"/>
            <a:ext cx="2299335" cy="843915"/>
          </a:xfrm>
          <a:prstGeom prst="rect">
            <a:avLst/>
          </a:prstGeom>
          <a:noFill/>
          <a:effectLst/>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565">
              <a:defRPr/>
            </a:pPr>
            <a:r>
              <a:rPr lang="zh-CN" altLang="en-US" sz="4000" kern="0" spc="400">
                <a:solidFill>
                  <a:srgbClr val="FFFFFF"/>
                </a:solidFill>
                <a:latin typeface="黑体"/>
                <a:ea typeface="黑体"/>
                <a:sym typeface="微软雅黑" panose="020b0503020204020204" charset="-122"/>
              </a:rPr>
              <a:t>目</a:t>
            </a:r>
            <a:r>
              <a:rPr lang="en-US" altLang="zh-CN" sz="4000" kern="0" spc="400">
                <a:solidFill>
                  <a:srgbClr val="FFFFFF"/>
                </a:solidFill>
                <a:latin typeface="黑体"/>
                <a:ea typeface="黑体"/>
                <a:sym typeface="微软雅黑" panose="020b0503020204020204" charset="-122"/>
              </a:rPr>
              <a:t>  </a:t>
            </a:r>
            <a:r>
              <a:rPr lang="zh-CN" altLang="en-US" sz="4000" kern="0" spc="400">
                <a:solidFill>
                  <a:srgbClr val="FFFFFF"/>
                </a:solidFill>
                <a:latin typeface="黑体"/>
                <a:ea typeface="黑体"/>
                <a:sym typeface="微软雅黑" panose="020b0503020204020204" charset="-122"/>
              </a:rPr>
              <a:t>录</a:t>
            </a:r>
            <a:endParaRPr lang="zh-CN" altLang="en-US" sz="3000" kern="0" spc="400">
              <a:solidFill>
                <a:srgbClr val="FFFFFF"/>
              </a:solidFill>
              <a:latin typeface="黑体"/>
              <a:ea typeface="黑体"/>
              <a:sym typeface="微软雅黑" panose="020b0503020204020204" charset="-122"/>
            </a:endParaRPr>
          </a:p>
        </p:txBody>
      </p:sp>
      <p:grpSp>
        <p:nvGrpSpPr>
          <p:cNvPr id="4" name="组合 3"/>
          <p:cNvGrpSpPr/>
          <p:nvPr/>
        </p:nvGrpSpPr>
        <p:grpSpPr>
          <a:xfrm>
            <a:off x="2629231" y="2086623"/>
            <a:ext cx="7584843" cy="569669"/>
            <a:chOff x="3206741" y="1691060"/>
            <a:chExt cx="10594105" cy="569912"/>
          </a:xfrm>
        </p:grpSpPr>
        <p:grpSp>
          <p:nvGrpSpPr>
            <p:cNvPr id="5" name="组合 4"/>
            <p:cNvGrpSpPr/>
            <p:nvPr/>
          </p:nvGrpSpPr>
          <p:grpSpPr>
            <a:xfrm>
              <a:off x="3206741" y="1691060"/>
              <a:ext cx="10594105" cy="569912"/>
              <a:chOff x="1935449" y="1559250"/>
              <a:chExt cx="10594105" cy="569912"/>
            </a:xfrm>
          </p:grpSpPr>
          <p:sp>
            <p:nvSpPr>
              <p:cNvPr id="3" name="Rectangle 15"/>
              <p:cNvSpPr>
                <a:spLocks noChangeArrowheads="1"/>
              </p:cNvSpPr>
              <p:nvPr/>
            </p:nvSpPr>
            <p:spPr bwMode="auto">
              <a:xfrm>
                <a:off x="1935453" y="1559250"/>
                <a:ext cx="10594101" cy="569912"/>
              </a:xfrm>
              <a:prstGeom prst="rect">
                <a:avLst/>
              </a:prstGeom>
              <a:noFill/>
              <a:ln w="1588">
                <a:solidFill>
                  <a:srgbClr val="D11601"/>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06" tIns="45702" rIns="91406" bIns="45702"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a:defRPr/>
                </a:pPr>
                <a:endParaRPr lang="zh-CN" altLang="en-US" sz="2200">
                  <a:solidFill>
                    <a:prstClr val="black"/>
                  </a:solidFill>
                  <a:latin typeface="微软雅黑" panose="020b0503020204020204" charset="-122"/>
                  <a:ea typeface="微软雅黑" panose="020b0503020204020204" charset="-122"/>
                  <a:cs typeface="+mn-ea"/>
                  <a:sym typeface="+mn-lt"/>
                </a:endParaRPr>
              </a:p>
            </p:txBody>
          </p:sp>
          <p:sp>
            <p:nvSpPr>
              <p:cNvPr id="7" name="矩形 6"/>
              <p:cNvSpPr/>
              <p:nvPr/>
            </p:nvSpPr>
            <p:spPr>
              <a:xfrm>
                <a:off x="1935449" y="1592142"/>
                <a:ext cx="804616" cy="518102"/>
              </a:xfrm>
              <a:prstGeom prst="rect">
                <a:avLst/>
              </a:prstGeom>
              <a:solidFill>
                <a:srgbClr val="C00000"/>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黑体"/>
                    <a:ea typeface="+mn-ea"/>
                    <a:cs typeface="+mn-cs"/>
                  </a:defRPr>
                </a:lvl1pPr>
                <a:lvl2pPr marL="457200" algn="l" defTabSz="914400" rtl="0" eaLnBrk="1" latinLnBrk="0" hangingPunct="1">
                  <a:defRPr sz="1800" kern="1200">
                    <a:solidFill>
                      <a:srgbClr val="FFFFFF"/>
                    </a:solidFill>
                    <a:latin typeface="黑体"/>
                    <a:ea typeface="+mn-ea"/>
                    <a:cs typeface="+mn-cs"/>
                  </a:defRPr>
                </a:lvl2pPr>
                <a:lvl3pPr marL="914400" algn="l" defTabSz="914400" rtl="0" eaLnBrk="1" latinLnBrk="0" hangingPunct="1">
                  <a:defRPr sz="1800" kern="1200">
                    <a:solidFill>
                      <a:srgbClr val="FFFFFF"/>
                    </a:solidFill>
                    <a:latin typeface="黑体"/>
                    <a:ea typeface="+mn-ea"/>
                    <a:cs typeface="+mn-cs"/>
                  </a:defRPr>
                </a:lvl3pPr>
                <a:lvl4pPr marL="1371600" algn="l" defTabSz="914400" rtl="0" eaLnBrk="1" latinLnBrk="0" hangingPunct="1">
                  <a:defRPr sz="1800" kern="1200">
                    <a:solidFill>
                      <a:srgbClr val="FFFFFF"/>
                    </a:solidFill>
                    <a:latin typeface="黑体"/>
                    <a:ea typeface="+mn-ea"/>
                    <a:cs typeface="+mn-cs"/>
                  </a:defRPr>
                </a:lvl4pPr>
                <a:lvl5pPr marL="1828800" algn="l" defTabSz="914400" rtl="0" eaLnBrk="1" latinLnBrk="0" hangingPunct="1">
                  <a:defRPr sz="1800" kern="1200">
                    <a:solidFill>
                      <a:srgbClr val="FFFFFF"/>
                    </a:solidFill>
                    <a:latin typeface="黑体"/>
                    <a:ea typeface="+mn-ea"/>
                    <a:cs typeface="+mn-cs"/>
                  </a:defRPr>
                </a:lvl5pPr>
                <a:lvl6pPr marL="2286000" algn="l" defTabSz="914400" rtl="0" eaLnBrk="1" latinLnBrk="0" hangingPunct="1">
                  <a:defRPr sz="1800" kern="1200">
                    <a:solidFill>
                      <a:srgbClr val="FFFFFF"/>
                    </a:solidFill>
                    <a:latin typeface="黑体"/>
                    <a:ea typeface="+mn-ea"/>
                    <a:cs typeface="+mn-cs"/>
                  </a:defRPr>
                </a:lvl6pPr>
                <a:lvl7pPr marL="2743200" algn="l" defTabSz="914400" rtl="0" eaLnBrk="1" latinLnBrk="0" hangingPunct="1">
                  <a:defRPr sz="1800" kern="1200">
                    <a:solidFill>
                      <a:srgbClr val="FFFFFF"/>
                    </a:solidFill>
                    <a:latin typeface="黑体"/>
                    <a:ea typeface="+mn-ea"/>
                    <a:cs typeface="+mn-cs"/>
                  </a:defRPr>
                </a:lvl7pPr>
                <a:lvl8pPr marL="3200400" algn="l" defTabSz="914400" rtl="0" eaLnBrk="1" latinLnBrk="0" hangingPunct="1">
                  <a:defRPr sz="1800" kern="1200">
                    <a:solidFill>
                      <a:srgbClr val="FFFFFF"/>
                    </a:solidFill>
                    <a:latin typeface="黑体"/>
                    <a:ea typeface="+mn-ea"/>
                    <a:cs typeface="+mn-cs"/>
                  </a:defRPr>
                </a:lvl8pPr>
                <a:lvl9pPr marL="3657600" algn="l" defTabSz="914400" rtl="0" eaLnBrk="1" latinLnBrk="0" hangingPunct="1">
                  <a:defRPr sz="1800" kern="1200">
                    <a:solidFill>
                      <a:srgbClr val="FFFFFF"/>
                    </a:solidFill>
                    <a:latin typeface="黑体"/>
                    <a:ea typeface="+mn-ea"/>
                    <a:cs typeface="+mn-cs"/>
                  </a:defRPr>
                </a:lvl9pPr>
              </a:lstStyle>
              <a:p>
                <a:pPr algn="ctr" defTabSz="685800">
                  <a:defRPr/>
                </a:pPr>
                <a:r>
                  <a:rPr lang="en-US" altLang="zh-CN" sz="2200">
                    <a:solidFill>
                      <a:srgbClr val="FFF8E6"/>
                    </a:solidFill>
                    <a:latin typeface="微软雅黑" panose="020b0503020204020204" charset="-122"/>
                    <a:ea typeface="微软雅黑" panose="020b0503020204020204" charset="-122"/>
                    <a:cs typeface="+mn-ea"/>
                    <a:sym typeface="+mn-lt"/>
                  </a:rPr>
                  <a:t>1</a:t>
                </a:r>
                <a:endParaRPr lang="en-US" altLang="zh-CN" sz="2200">
                  <a:solidFill>
                    <a:srgbClr val="FFF8E6"/>
                  </a:solidFill>
                  <a:latin typeface="微软雅黑" panose="020b0503020204020204" charset="-122"/>
                  <a:ea typeface="微软雅黑" panose="020b0503020204020204" charset="-122"/>
                  <a:cs typeface="+mn-ea"/>
                  <a:sym typeface="+mn-lt"/>
                </a:endParaRPr>
              </a:p>
            </p:txBody>
          </p:sp>
        </p:grpSp>
        <p:sp>
          <p:nvSpPr>
            <p:cNvPr id="8" name="矩形 7"/>
            <p:cNvSpPr/>
            <p:nvPr/>
          </p:nvSpPr>
          <p:spPr>
            <a:xfrm>
              <a:off x="4145459" y="1795082"/>
              <a:ext cx="4548199" cy="430078"/>
            </a:xfrm>
            <a:prstGeom prst="rect">
              <a:avLst/>
            </a:prstGeom>
          </p:spPr>
          <p:txBody>
            <a:bodyPr wrap="none" anchor="ctr" anchorCtr="1">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defRPr/>
              </a:pPr>
              <a:r>
                <a:rPr lang="zh-CN" altLang="en-US" sz="2200">
                  <a:solidFill>
                    <a:srgbClr val="C00000"/>
                  </a:solidFill>
                  <a:latin typeface="微软雅黑" panose="020b0503020204020204" charset="-122"/>
                  <a:ea typeface="微软雅黑" panose="020b0503020204020204" charset="-122"/>
                  <a:cs typeface="+mn-ea"/>
                  <a:sym typeface="+mn-lt"/>
                </a:rPr>
                <a:t>深化理解新质生产力内涵</a:t>
              </a:r>
              <a:endParaRPr lang="zh-CN" altLang="en-US" sz="2200">
                <a:solidFill>
                  <a:srgbClr val="C00000"/>
                </a:solidFill>
                <a:latin typeface="微软雅黑" panose="020b0503020204020204" charset="-122"/>
                <a:ea typeface="微软雅黑" panose="020b0503020204020204" charset="-122"/>
                <a:cs typeface="+mn-ea"/>
                <a:sym typeface="+mn-lt"/>
              </a:endParaRPr>
            </a:p>
          </p:txBody>
        </p:sp>
      </p:grpSp>
      <p:grpSp>
        <p:nvGrpSpPr>
          <p:cNvPr id="10" name="组合 9"/>
          <p:cNvGrpSpPr/>
          <p:nvPr/>
        </p:nvGrpSpPr>
        <p:grpSpPr>
          <a:xfrm>
            <a:off x="2629231" y="2814333"/>
            <a:ext cx="7584843" cy="569669"/>
            <a:chOff x="3206741" y="1713930"/>
            <a:chExt cx="10594105" cy="569912"/>
          </a:xfrm>
        </p:grpSpPr>
        <p:grpSp>
          <p:nvGrpSpPr>
            <p:cNvPr id="18" name="组合 17"/>
            <p:cNvGrpSpPr/>
            <p:nvPr/>
          </p:nvGrpSpPr>
          <p:grpSpPr>
            <a:xfrm>
              <a:off x="3206741" y="1713930"/>
              <a:ext cx="10594105" cy="569912"/>
              <a:chOff x="1935449" y="1582120"/>
              <a:chExt cx="10594105" cy="569912"/>
            </a:xfrm>
          </p:grpSpPr>
          <p:sp>
            <p:nvSpPr>
              <p:cNvPr id="19" name="Rectangle 15"/>
              <p:cNvSpPr>
                <a:spLocks noChangeArrowheads="1"/>
              </p:cNvSpPr>
              <p:nvPr/>
            </p:nvSpPr>
            <p:spPr bwMode="auto">
              <a:xfrm>
                <a:off x="1935453" y="1582120"/>
                <a:ext cx="10594101" cy="569912"/>
              </a:xfrm>
              <a:prstGeom prst="rect">
                <a:avLst/>
              </a:prstGeom>
              <a:noFill/>
              <a:ln w="1588">
                <a:solidFill>
                  <a:srgbClr val="D11601"/>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06" tIns="45702" rIns="91406" bIns="45702"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a:defRPr/>
                </a:pPr>
                <a:endParaRPr lang="zh-CN" altLang="en-US" sz="2200">
                  <a:solidFill>
                    <a:prstClr val="black"/>
                  </a:solidFill>
                  <a:latin typeface="微软雅黑" panose="020b0503020204020204" charset="-122"/>
                  <a:ea typeface="微软雅黑" panose="020b0503020204020204" charset="-122"/>
                  <a:cs typeface="+mn-ea"/>
                  <a:sym typeface="+mn-lt"/>
                </a:endParaRPr>
              </a:p>
            </p:txBody>
          </p:sp>
          <p:sp>
            <p:nvSpPr>
              <p:cNvPr id="20" name="矩形 19"/>
              <p:cNvSpPr/>
              <p:nvPr/>
            </p:nvSpPr>
            <p:spPr>
              <a:xfrm>
                <a:off x="1935449" y="1608024"/>
                <a:ext cx="804616" cy="518102"/>
              </a:xfrm>
              <a:prstGeom prst="rect">
                <a:avLst/>
              </a:prstGeom>
              <a:solidFill>
                <a:srgbClr val="C00000"/>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黑体"/>
                    <a:ea typeface="+mn-ea"/>
                    <a:cs typeface="+mn-cs"/>
                  </a:defRPr>
                </a:lvl1pPr>
                <a:lvl2pPr marL="457200" algn="l" defTabSz="914400" rtl="0" eaLnBrk="1" latinLnBrk="0" hangingPunct="1">
                  <a:defRPr sz="1800" kern="1200">
                    <a:solidFill>
                      <a:srgbClr val="FFFFFF"/>
                    </a:solidFill>
                    <a:latin typeface="黑体"/>
                    <a:ea typeface="+mn-ea"/>
                    <a:cs typeface="+mn-cs"/>
                  </a:defRPr>
                </a:lvl2pPr>
                <a:lvl3pPr marL="914400" algn="l" defTabSz="914400" rtl="0" eaLnBrk="1" latinLnBrk="0" hangingPunct="1">
                  <a:defRPr sz="1800" kern="1200">
                    <a:solidFill>
                      <a:srgbClr val="FFFFFF"/>
                    </a:solidFill>
                    <a:latin typeface="黑体"/>
                    <a:ea typeface="+mn-ea"/>
                    <a:cs typeface="+mn-cs"/>
                  </a:defRPr>
                </a:lvl3pPr>
                <a:lvl4pPr marL="1371600" algn="l" defTabSz="914400" rtl="0" eaLnBrk="1" latinLnBrk="0" hangingPunct="1">
                  <a:defRPr sz="1800" kern="1200">
                    <a:solidFill>
                      <a:srgbClr val="FFFFFF"/>
                    </a:solidFill>
                    <a:latin typeface="黑体"/>
                    <a:ea typeface="+mn-ea"/>
                    <a:cs typeface="+mn-cs"/>
                  </a:defRPr>
                </a:lvl4pPr>
                <a:lvl5pPr marL="1828800" algn="l" defTabSz="914400" rtl="0" eaLnBrk="1" latinLnBrk="0" hangingPunct="1">
                  <a:defRPr sz="1800" kern="1200">
                    <a:solidFill>
                      <a:srgbClr val="FFFFFF"/>
                    </a:solidFill>
                    <a:latin typeface="黑体"/>
                    <a:ea typeface="+mn-ea"/>
                    <a:cs typeface="+mn-cs"/>
                  </a:defRPr>
                </a:lvl5pPr>
                <a:lvl6pPr marL="2286000" algn="l" defTabSz="914400" rtl="0" eaLnBrk="1" latinLnBrk="0" hangingPunct="1">
                  <a:defRPr sz="1800" kern="1200">
                    <a:solidFill>
                      <a:srgbClr val="FFFFFF"/>
                    </a:solidFill>
                    <a:latin typeface="黑体"/>
                    <a:ea typeface="+mn-ea"/>
                    <a:cs typeface="+mn-cs"/>
                  </a:defRPr>
                </a:lvl6pPr>
                <a:lvl7pPr marL="2743200" algn="l" defTabSz="914400" rtl="0" eaLnBrk="1" latinLnBrk="0" hangingPunct="1">
                  <a:defRPr sz="1800" kern="1200">
                    <a:solidFill>
                      <a:srgbClr val="FFFFFF"/>
                    </a:solidFill>
                    <a:latin typeface="黑体"/>
                    <a:ea typeface="+mn-ea"/>
                    <a:cs typeface="+mn-cs"/>
                  </a:defRPr>
                </a:lvl7pPr>
                <a:lvl8pPr marL="3200400" algn="l" defTabSz="914400" rtl="0" eaLnBrk="1" latinLnBrk="0" hangingPunct="1">
                  <a:defRPr sz="1800" kern="1200">
                    <a:solidFill>
                      <a:srgbClr val="FFFFFF"/>
                    </a:solidFill>
                    <a:latin typeface="黑体"/>
                    <a:ea typeface="+mn-ea"/>
                    <a:cs typeface="+mn-cs"/>
                  </a:defRPr>
                </a:lvl8pPr>
                <a:lvl9pPr marL="3657600" algn="l" defTabSz="914400" rtl="0" eaLnBrk="1" latinLnBrk="0" hangingPunct="1">
                  <a:defRPr sz="1800" kern="1200">
                    <a:solidFill>
                      <a:srgbClr val="FFFFFF"/>
                    </a:solidFill>
                    <a:latin typeface="黑体"/>
                    <a:ea typeface="+mn-ea"/>
                    <a:cs typeface="+mn-cs"/>
                  </a:defRPr>
                </a:lvl9pPr>
              </a:lstStyle>
              <a:p>
                <a:pPr algn="ctr" defTabSz="685800">
                  <a:defRPr/>
                </a:pPr>
                <a:r>
                  <a:rPr lang="en-US" altLang="zh-CN" sz="2200">
                    <a:solidFill>
                      <a:srgbClr val="FFF8E6"/>
                    </a:solidFill>
                    <a:latin typeface="微软雅黑" panose="020b0503020204020204" charset="-122"/>
                    <a:ea typeface="微软雅黑" panose="020b0503020204020204" charset="-122"/>
                    <a:cs typeface="+mn-ea"/>
                    <a:sym typeface="+mn-lt"/>
                  </a:rPr>
                  <a:t>2</a:t>
                </a:r>
                <a:endParaRPr lang="en-US" altLang="zh-CN" sz="2200">
                  <a:solidFill>
                    <a:srgbClr val="FFF8E6"/>
                  </a:solidFill>
                  <a:latin typeface="微软雅黑" panose="020b0503020204020204" charset="-122"/>
                  <a:ea typeface="微软雅黑" panose="020b0503020204020204" charset="-122"/>
                  <a:cs typeface="+mn-ea"/>
                  <a:sym typeface="+mn-lt"/>
                </a:endParaRPr>
              </a:p>
            </p:txBody>
          </p:sp>
        </p:grpSp>
        <p:sp>
          <p:nvSpPr>
            <p:cNvPr id="21" name="矩形 20"/>
            <p:cNvSpPr/>
            <p:nvPr/>
          </p:nvSpPr>
          <p:spPr>
            <a:xfrm>
              <a:off x="4145459" y="1795082"/>
              <a:ext cx="5328701" cy="430078"/>
            </a:xfrm>
            <a:prstGeom prst="rect">
              <a:avLst/>
            </a:prstGeom>
          </p:spPr>
          <p:txBody>
            <a:bodyPr wrap="none" anchor="ctr" anchorCtr="1">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defRPr/>
              </a:pPr>
              <a:r>
                <a:rPr lang="zh-CN" sz="2200">
                  <a:solidFill>
                    <a:srgbClr val="C00000"/>
                  </a:solidFill>
                  <a:latin typeface="微软雅黑" panose="020b0503020204020204" charset="-122"/>
                  <a:ea typeface="微软雅黑" panose="020b0503020204020204" charset="-122"/>
                  <a:cs typeface="微软雅黑" panose="020b0503020204020204" charset="-122"/>
                  <a:sym typeface="+mn-lt"/>
                </a:rPr>
                <a:t>新质生产力引领实体经济发展</a:t>
              </a:r>
              <a:endParaRPr lang="zh-CN" sz="2200">
                <a:solidFill>
                  <a:srgbClr val="C00000"/>
                </a:solidFill>
                <a:latin typeface="微软雅黑" panose="020b0503020204020204" charset="-122"/>
                <a:ea typeface="微软雅黑" panose="020b0503020204020204" charset="-122"/>
                <a:cs typeface="微软雅黑" panose="020b0503020204020204" charset="-122"/>
                <a:sym typeface="+mn-lt"/>
              </a:endParaRPr>
            </a:p>
          </p:txBody>
        </p:sp>
      </p:grpSp>
      <p:grpSp>
        <p:nvGrpSpPr>
          <p:cNvPr id="17" name="组合 16"/>
          <p:cNvGrpSpPr/>
          <p:nvPr/>
        </p:nvGrpSpPr>
        <p:grpSpPr>
          <a:xfrm>
            <a:off x="2629231" y="3495053"/>
            <a:ext cx="7584843" cy="569669"/>
            <a:chOff x="3206741" y="1691060"/>
            <a:chExt cx="10594105" cy="569912"/>
          </a:xfrm>
        </p:grpSpPr>
        <p:grpSp>
          <p:nvGrpSpPr>
            <p:cNvPr id="22" name="组合 21"/>
            <p:cNvGrpSpPr/>
            <p:nvPr/>
          </p:nvGrpSpPr>
          <p:grpSpPr>
            <a:xfrm>
              <a:off x="3206741" y="1691060"/>
              <a:ext cx="10594105" cy="569912"/>
              <a:chOff x="1935449" y="1559250"/>
              <a:chExt cx="10594105" cy="569912"/>
            </a:xfrm>
          </p:grpSpPr>
          <p:sp>
            <p:nvSpPr>
              <p:cNvPr id="23" name="Rectangle 15"/>
              <p:cNvSpPr>
                <a:spLocks noChangeArrowheads="1"/>
              </p:cNvSpPr>
              <p:nvPr/>
            </p:nvSpPr>
            <p:spPr bwMode="auto">
              <a:xfrm>
                <a:off x="1935453" y="1559250"/>
                <a:ext cx="10594101" cy="569912"/>
              </a:xfrm>
              <a:prstGeom prst="rect">
                <a:avLst/>
              </a:prstGeom>
              <a:noFill/>
              <a:ln w="1588">
                <a:solidFill>
                  <a:srgbClr val="D11601"/>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06" tIns="45702" rIns="91406" bIns="45702"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a:defRPr/>
                </a:pPr>
                <a:endParaRPr lang="zh-CN" altLang="en-US" sz="2200">
                  <a:solidFill>
                    <a:prstClr val="black"/>
                  </a:solidFill>
                  <a:latin typeface="微软雅黑" panose="020b0503020204020204" charset="-122"/>
                  <a:ea typeface="微软雅黑" panose="020b0503020204020204" charset="-122"/>
                  <a:cs typeface="+mn-ea"/>
                  <a:sym typeface="+mn-lt"/>
                </a:endParaRPr>
              </a:p>
            </p:txBody>
          </p:sp>
          <p:sp>
            <p:nvSpPr>
              <p:cNvPr id="24" name="矩形 23"/>
              <p:cNvSpPr/>
              <p:nvPr/>
            </p:nvSpPr>
            <p:spPr>
              <a:xfrm>
                <a:off x="1935449" y="1592142"/>
                <a:ext cx="804616" cy="518102"/>
              </a:xfrm>
              <a:prstGeom prst="rect">
                <a:avLst/>
              </a:prstGeom>
              <a:solidFill>
                <a:srgbClr val="C00000"/>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黑体"/>
                    <a:ea typeface="+mn-ea"/>
                    <a:cs typeface="+mn-cs"/>
                  </a:defRPr>
                </a:lvl1pPr>
                <a:lvl2pPr marL="457200" algn="l" defTabSz="914400" rtl="0" eaLnBrk="1" latinLnBrk="0" hangingPunct="1">
                  <a:defRPr sz="1800" kern="1200">
                    <a:solidFill>
                      <a:srgbClr val="FFFFFF"/>
                    </a:solidFill>
                    <a:latin typeface="黑体"/>
                    <a:ea typeface="+mn-ea"/>
                    <a:cs typeface="+mn-cs"/>
                  </a:defRPr>
                </a:lvl2pPr>
                <a:lvl3pPr marL="914400" algn="l" defTabSz="914400" rtl="0" eaLnBrk="1" latinLnBrk="0" hangingPunct="1">
                  <a:defRPr sz="1800" kern="1200">
                    <a:solidFill>
                      <a:srgbClr val="FFFFFF"/>
                    </a:solidFill>
                    <a:latin typeface="黑体"/>
                    <a:ea typeface="+mn-ea"/>
                    <a:cs typeface="+mn-cs"/>
                  </a:defRPr>
                </a:lvl3pPr>
                <a:lvl4pPr marL="1371600" algn="l" defTabSz="914400" rtl="0" eaLnBrk="1" latinLnBrk="0" hangingPunct="1">
                  <a:defRPr sz="1800" kern="1200">
                    <a:solidFill>
                      <a:srgbClr val="FFFFFF"/>
                    </a:solidFill>
                    <a:latin typeface="黑体"/>
                    <a:ea typeface="+mn-ea"/>
                    <a:cs typeface="+mn-cs"/>
                  </a:defRPr>
                </a:lvl4pPr>
                <a:lvl5pPr marL="1828800" algn="l" defTabSz="914400" rtl="0" eaLnBrk="1" latinLnBrk="0" hangingPunct="1">
                  <a:defRPr sz="1800" kern="1200">
                    <a:solidFill>
                      <a:srgbClr val="FFFFFF"/>
                    </a:solidFill>
                    <a:latin typeface="黑体"/>
                    <a:ea typeface="+mn-ea"/>
                    <a:cs typeface="+mn-cs"/>
                  </a:defRPr>
                </a:lvl5pPr>
                <a:lvl6pPr marL="2286000" algn="l" defTabSz="914400" rtl="0" eaLnBrk="1" latinLnBrk="0" hangingPunct="1">
                  <a:defRPr sz="1800" kern="1200">
                    <a:solidFill>
                      <a:srgbClr val="FFFFFF"/>
                    </a:solidFill>
                    <a:latin typeface="黑体"/>
                    <a:ea typeface="+mn-ea"/>
                    <a:cs typeface="+mn-cs"/>
                  </a:defRPr>
                </a:lvl6pPr>
                <a:lvl7pPr marL="2743200" algn="l" defTabSz="914400" rtl="0" eaLnBrk="1" latinLnBrk="0" hangingPunct="1">
                  <a:defRPr sz="1800" kern="1200">
                    <a:solidFill>
                      <a:srgbClr val="FFFFFF"/>
                    </a:solidFill>
                    <a:latin typeface="黑体"/>
                    <a:ea typeface="+mn-ea"/>
                    <a:cs typeface="+mn-cs"/>
                  </a:defRPr>
                </a:lvl7pPr>
                <a:lvl8pPr marL="3200400" algn="l" defTabSz="914400" rtl="0" eaLnBrk="1" latinLnBrk="0" hangingPunct="1">
                  <a:defRPr sz="1800" kern="1200">
                    <a:solidFill>
                      <a:srgbClr val="FFFFFF"/>
                    </a:solidFill>
                    <a:latin typeface="黑体"/>
                    <a:ea typeface="+mn-ea"/>
                    <a:cs typeface="+mn-cs"/>
                  </a:defRPr>
                </a:lvl8pPr>
                <a:lvl9pPr marL="3657600" algn="l" defTabSz="914400" rtl="0" eaLnBrk="1" latinLnBrk="0" hangingPunct="1">
                  <a:defRPr sz="1800" kern="1200">
                    <a:solidFill>
                      <a:srgbClr val="FFFFFF"/>
                    </a:solidFill>
                    <a:latin typeface="黑体"/>
                    <a:ea typeface="+mn-ea"/>
                    <a:cs typeface="+mn-cs"/>
                  </a:defRPr>
                </a:lvl9pPr>
              </a:lstStyle>
              <a:p>
                <a:pPr algn="ctr" defTabSz="685800">
                  <a:defRPr/>
                </a:pPr>
                <a:r>
                  <a:rPr lang="en-US" altLang="zh-CN" sz="2200">
                    <a:solidFill>
                      <a:srgbClr val="FFF8E6"/>
                    </a:solidFill>
                    <a:latin typeface="微软雅黑" panose="020b0503020204020204" charset="-122"/>
                    <a:ea typeface="微软雅黑" panose="020b0503020204020204" charset="-122"/>
                    <a:cs typeface="+mn-ea"/>
                    <a:sym typeface="+mn-lt"/>
                  </a:rPr>
                  <a:t>3</a:t>
                </a:r>
                <a:endParaRPr lang="en-US" altLang="zh-CN" sz="2200">
                  <a:solidFill>
                    <a:srgbClr val="FFF8E6"/>
                  </a:solidFill>
                  <a:latin typeface="微软雅黑" panose="020b0503020204020204" charset="-122"/>
                  <a:ea typeface="微软雅黑" panose="020b0503020204020204" charset="-122"/>
                  <a:cs typeface="+mn-ea"/>
                  <a:sym typeface="+mn-lt"/>
                </a:endParaRPr>
              </a:p>
            </p:txBody>
          </p:sp>
        </p:grpSp>
        <p:sp>
          <p:nvSpPr>
            <p:cNvPr id="25" name="矩形 24"/>
            <p:cNvSpPr/>
            <p:nvPr/>
          </p:nvSpPr>
          <p:spPr>
            <a:xfrm>
              <a:off x="4145459" y="1795082"/>
              <a:ext cx="4548199" cy="430078"/>
            </a:xfrm>
            <a:prstGeom prst="rect">
              <a:avLst/>
            </a:prstGeom>
          </p:spPr>
          <p:txBody>
            <a:bodyPr wrap="none" anchor="ctr" anchorCtr="1">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685800">
                <a:defRPr/>
              </a:pPr>
              <a:r>
                <a:rPr lang="zh-CN" altLang="en-US" sz="2200">
                  <a:solidFill>
                    <a:srgbClr val="C00000"/>
                  </a:solidFill>
                  <a:latin typeface="微软雅黑" panose="020b0503020204020204" charset="-122"/>
                  <a:ea typeface="微软雅黑" panose="020b0503020204020204" charset="-122"/>
                  <a:cs typeface="+mn-ea"/>
                  <a:sym typeface="+mn-lt"/>
                </a:rPr>
                <a:t>构筑新质生产力产业载体</a:t>
              </a:r>
              <a:endParaRPr lang="zh-CN" altLang="en-US" sz="2200">
                <a:solidFill>
                  <a:srgbClr val="C00000"/>
                </a:solidFill>
                <a:latin typeface="微软雅黑" panose="020b0503020204020204" charset="-122"/>
                <a:ea typeface="微软雅黑" panose="020b0503020204020204" charset="-122"/>
                <a:cs typeface="+mn-ea"/>
                <a:sym typeface="+mn-lt"/>
              </a:endParaRPr>
            </a:p>
          </p:txBody>
        </p:sp>
      </p:grpSp>
    </p:spTree>
  </p:cSld>
  <p:clrMapOvr>
    <a:masterClrMapping/>
  </p:clrMapOvr>
  <mc:AlternateContent>
    <mc:Choice xmlns:p14="http://schemas.microsoft.com/office/powerpoint/2010/main" Requires="p14">
      <p:transition spd="slow" advClick="0" advTm="0" p14:dur="1600">
        <p14:conveyor dir="l"/>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dur="150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1500" fill="hold"/>
                                        <p:tgtEl>
                                          <p:spTgt spid="13"/>
                                        </p:tgtEl>
                                        <p:attrNameLst>
                                          <p:attrName>ppt_w</p:attrName>
                                        </p:attrNameLst>
                                      </p:cBhvr>
                                      <p:tavLst>
                                        <p:tav tm="0">
                                          <p:val>
                                            <p:fltVal val="0"/>
                                          </p:val>
                                        </p:tav>
                                        <p:tav tm="100000">
                                          <p:val>
                                            <p:strVal val="#ppt_w"/>
                                          </p:val>
                                        </p:tav>
                                      </p:tavLst>
                                    </p:anim>
                                    <p:anim calcmode="lin" valueType="num">
                                      <p:cBhvr>
                                        <p:cTn id="8" dur="1500" fill="hold"/>
                                        <p:tgtEl>
                                          <p:spTgt spid="13"/>
                                        </p:tgtEl>
                                        <p:attrNameLst>
                                          <p:attrName>ppt_h</p:attrName>
                                        </p:attrNameLst>
                                      </p:cBhvr>
                                      <p:tavLst>
                                        <p:tav tm="0">
                                          <p:val>
                                            <p:fltVal val="0"/>
                                          </p:val>
                                        </p:tav>
                                        <p:tav tm="100000">
                                          <p:val>
                                            <p:strVal val="#ppt_h"/>
                                          </p:val>
                                        </p:tav>
                                      </p:tavLst>
                                    </p:anim>
                                    <p:animEffect transition="in" filter="fade">
                                      <p:cBhvr>
                                        <p:cTn id="9" dur="1500"/>
                                        <p:tgtEl>
                                          <p:spTgt spid="13"/>
                                        </p:tgtEl>
                                      </p:cBhvr>
                                    </p:animEffect>
                                  </p:childTnLst>
                                </p:cTn>
                              </p:par>
                              <p:par>
                                <p:cTn id="10" presetID="53" presetClass="entr" presetSubtype="16" dur="1500" fill="hold" grpId="0" nodeType="withEffect">
                                  <p:stCondLst>
                                    <p:cond delay="0"/>
                                  </p:stCondLst>
                                  <p:childTnLst>
                                    <p:set>
                                      <p:cBhvr>
                                        <p:cTn id="11" dur="1" fill="hold">
                                          <p:stCondLst>
                                            <p:cond delay="0"/>
                                          </p:stCondLst>
                                        </p:cTn>
                                        <p:tgtEl>
                                          <p:spTgt spid="12"/>
                                        </p:tgtEl>
                                        <p:attrNameLst>
                                          <p:attrName>style.visibility</p:attrName>
                                        </p:attrNameLst>
                                      </p:cBhvr>
                                      <p:to>
                                        <p:strVal val="visible"/>
                                      </p:to>
                                    </p:set>
                                    <p:anim calcmode="lin" valueType="num">
                                      <p:cBhvr>
                                        <p:cTn id="12" dur="1500" fill="hold"/>
                                        <p:tgtEl>
                                          <p:spTgt spid="12"/>
                                        </p:tgtEl>
                                        <p:attrNameLst>
                                          <p:attrName>ppt_w</p:attrName>
                                        </p:attrNameLst>
                                      </p:cBhvr>
                                      <p:tavLst>
                                        <p:tav tm="0">
                                          <p:val>
                                            <p:fltVal val="0"/>
                                          </p:val>
                                        </p:tav>
                                        <p:tav tm="100000">
                                          <p:val>
                                            <p:strVal val="#ppt_w"/>
                                          </p:val>
                                        </p:tav>
                                      </p:tavLst>
                                    </p:anim>
                                    <p:anim calcmode="lin" valueType="num">
                                      <p:cBhvr>
                                        <p:cTn id="13" dur="1500" fill="hold"/>
                                        <p:tgtEl>
                                          <p:spTgt spid="12"/>
                                        </p:tgtEl>
                                        <p:attrNameLst>
                                          <p:attrName>ppt_h</p:attrName>
                                        </p:attrNameLst>
                                      </p:cBhvr>
                                      <p:tavLst>
                                        <p:tav tm="0">
                                          <p:val>
                                            <p:fltVal val="0"/>
                                          </p:val>
                                        </p:tav>
                                        <p:tav tm="100000">
                                          <p:val>
                                            <p:strVal val="#ppt_h"/>
                                          </p:val>
                                        </p:tav>
                                      </p:tavLst>
                                    </p:anim>
                                    <p:animEffect transition="in" filter="fade">
                                      <p:cBhvr>
                                        <p:cTn id="14" dur="1500"/>
                                        <p:tgtEl>
                                          <p:spTgt spid="12"/>
                                        </p:tgtEl>
                                      </p:cBhvr>
                                    </p:animEffect>
                                  </p:childTnLst>
                                </p:cTn>
                              </p:par>
                            </p:childTnLst>
                          </p:cTn>
                        </p:par>
                        <p:par>
                          <p:cTn id="15" fill="hold" nodeType="afterGroup">
                            <p:stCondLst>
                              <p:cond delay="1500"/>
                            </p:stCondLst>
                            <p:childTnLst>
                              <p:par>
                                <p:cTn id="16" presetID="2" presetClass="entr" presetSubtype="2" dur="1000" fill="hold" nodeType="afterEffect">
                                  <p:stCondLst>
                                    <p:cond delay="0"/>
                                  </p:stCondLst>
                                  <p:childTnLst>
                                    <p:set>
                                      <p:cBhvr>
                                        <p:cTn id="17" dur="1000" fill="hold">
                                          <p:stCondLst>
                                            <p:cond delay="0"/>
                                          </p:stCondLst>
                                        </p:cTn>
                                        <p:tgtEl>
                                          <p:spTgt spid="4"/>
                                        </p:tgtEl>
                                        <p:attrNameLst>
                                          <p:attrName>style.visibility</p:attrName>
                                        </p:attrNameLst>
                                      </p:cBhvr>
                                      <p:to>
                                        <p:strVal val="visible"/>
                                      </p:to>
                                    </p:set>
                                    <p:anim calcmode="lin" valueType="num">
                                      <p:cBhvr additive="base">
                                        <p:cTn id="18" dur="1000" fill="hold"/>
                                        <p:tgtEl>
                                          <p:spTgt spid="4"/>
                                        </p:tgtEl>
                                        <p:attrNameLst>
                                          <p:attrName>ppt_x</p:attrName>
                                        </p:attrNameLst>
                                      </p:cBhvr>
                                      <p:tavLst>
                                        <p:tav tm="0">
                                          <p:val>
                                            <p:strVal val="1+#ppt_w/2"/>
                                          </p:val>
                                        </p:tav>
                                        <p:tav tm="100000">
                                          <p:val>
                                            <p:strVal val="#ppt_x"/>
                                          </p:val>
                                        </p:tav>
                                      </p:tavLst>
                                    </p:anim>
                                    <p:anim calcmode="lin" valueType="num">
                                      <p:cBhvr additive="base">
                                        <p:cTn id="19" dur="1000" fill="hold"/>
                                        <p:tgtEl>
                                          <p:spTgt spid="4"/>
                                        </p:tgtEl>
                                        <p:attrNameLst>
                                          <p:attrName>ppt_y</p:attrName>
                                        </p:attrNameLst>
                                      </p:cBhvr>
                                      <p:tavLst>
                                        <p:tav tm="0">
                                          <p:val>
                                            <p:strVal val="#ppt_y"/>
                                          </p:val>
                                        </p:tav>
                                        <p:tav tm="100000">
                                          <p:val>
                                            <p:strVal val="#ppt_y"/>
                                          </p:val>
                                        </p:tav>
                                      </p:tavLst>
                                    </p:anim>
                                  </p:childTnLst>
                                </p:cTn>
                              </p:par>
                            </p:childTnLst>
                          </p:cTn>
                        </p:par>
                        <p:par>
                          <p:cTn id="20" fill="hold" nodeType="afterGroup">
                            <p:stCondLst>
                              <p:cond delay="2500"/>
                            </p:stCondLst>
                            <p:childTnLst>
                              <p:par>
                                <p:cTn id="21" presetID="2" presetClass="entr" presetSubtype="2" dur="1000" fill="hold" nodeType="afterEffect">
                                  <p:stCondLst>
                                    <p:cond delay="0"/>
                                  </p:stCondLst>
                                  <p:childTnLst>
                                    <p:set>
                                      <p:cBhvr>
                                        <p:cTn id="22" dur="1000" fill="hold">
                                          <p:stCondLst>
                                            <p:cond delay="0"/>
                                          </p:stCondLst>
                                        </p:cTn>
                                        <p:tgtEl>
                                          <p:spTgt spid="10"/>
                                        </p:tgtEl>
                                        <p:attrNameLst>
                                          <p:attrName>style.visibility</p:attrName>
                                        </p:attrNameLst>
                                      </p:cBhvr>
                                      <p:to>
                                        <p:strVal val="visible"/>
                                      </p:to>
                                    </p:set>
                                    <p:anim calcmode="lin" valueType="num">
                                      <p:cBhvr additive="base">
                                        <p:cTn id="23" dur="1000" fill="hold"/>
                                        <p:tgtEl>
                                          <p:spTgt spid="10"/>
                                        </p:tgtEl>
                                        <p:attrNameLst>
                                          <p:attrName>ppt_x</p:attrName>
                                        </p:attrNameLst>
                                      </p:cBhvr>
                                      <p:tavLst>
                                        <p:tav tm="0">
                                          <p:val>
                                            <p:strVal val="1+#ppt_w/2"/>
                                          </p:val>
                                        </p:tav>
                                        <p:tav tm="100000">
                                          <p:val>
                                            <p:strVal val="#ppt_x"/>
                                          </p:val>
                                        </p:tav>
                                      </p:tavLst>
                                    </p:anim>
                                    <p:anim calcmode="lin" valueType="num">
                                      <p:cBhvr additive="base">
                                        <p:cTn id="24" dur="1000" fill="hold"/>
                                        <p:tgtEl>
                                          <p:spTgt spid="10"/>
                                        </p:tgtEl>
                                        <p:attrNameLst>
                                          <p:attrName>ppt_y</p:attrName>
                                        </p:attrNameLst>
                                      </p:cBhvr>
                                      <p:tavLst>
                                        <p:tav tm="0">
                                          <p:val>
                                            <p:strVal val="#ppt_y"/>
                                          </p:val>
                                        </p:tav>
                                        <p:tav tm="100000">
                                          <p:val>
                                            <p:strVal val="#ppt_y"/>
                                          </p:val>
                                        </p:tav>
                                      </p:tavLst>
                                    </p:anim>
                                  </p:childTnLst>
                                </p:cTn>
                              </p:par>
                            </p:childTnLst>
                          </p:cTn>
                        </p:par>
                        <p:par>
                          <p:cTn id="25" fill="hold" nodeType="afterGroup">
                            <p:stCondLst>
                              <p:cond delay="3500"/>
                            </p:stCondLst>
                            <p:childTnLst>
                              <p:par>
                                <p:cTn id="26" presetID="2" presetClass="entr" presetSubtype="2" dur="1000" fill="hold" nodeType="afterEffect">
                                  <p:stCondLst>
                                    <p:cond delay="0"/>
                                  </p:stCondLst>
                                  <p:childTnLst>
                                    <p:set>
                                      <p:cBhvr>
                                        <p:cTn id="27" dur="1000" fill="hold">
                                          <p:stCondLst>
                                            <p:cond delay="0"/>
                                          </p:stCondLst>
                                        </p:cTn>
                                        <p:tgtEl>
                                          <p:spTgt spid="17"/>
                                        </p:tgtEl>
                                        <p:attrNameLst>
                                          <p:attrName>style.visibility</p:attrName>
                                        </p:attrNameLst>
                                      </p:cBhvr>
                                      <p:to>
                                        <p:strVal val="visible"/>
                                      </p:to>
                                    </p:set>
                                    <p:anim calcmode="lin" valueType="num">
                                      <p:cBhvr additive="base">
                                        <p:cTn id="28" dur="1000" fill="hold"/>
                                        <p:tgtEl>
                                          <p:spTgt spid="17"/>
                                        </p:tgtEl>
                                        <p:attrNameLst>
                                          <p:attrName>ppt_x</p:attrName>
                                        </p:attrNameLst>
                                      </p:cBhvr>
                                      <p:tavLst>
                                        <p:tav tm="0">
                                          <p:val>
                                            <p:strVal val="1+#ppt_w/2"/>
                                          </p:val>
                                        </p:tav>
                                        <p:tav tm="100000">
                                          <p:val>
                                            <p:strVal val="#ppt_x"/>
                                          </p:val>
                                        </p:tav>
                                      </p:tavLst>
                                    </p:anim>
                                    <p:anim calcmode="lin" valueType="num">
                                      <p:cBhvr additive="base">
                                        <p:cTn id="29" dur="1000" fill="hold"/>
                                        <p:tgtEl>
                                          <p:spTgt spid="1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 name="圆角矩形 10"/>
          <p:cNvSpPr/>
          <p:nvPr/>
        </p:nvSpPr>
        <p:spPr>
          <a:xfrm>
            <a:off x="4758260" y="1266126"/>
            <a:ext cx="2676563" cy="558427"/>
          </a:xfrm>
          <a:prstGeom prst="roundRect">
            <a:avLst>
              <a:gd name="adj" fmla="val 50000"/>
            </a:avLst>
          </a:prstGeom>
          <a:solidFill>
            <a:srgbClr val="C0000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defRPr/>
            </a:pPr>
            <a:endParaRPr lang="zh-CN" altLang="en-US" sz="2400" kern="0">
              <a:solidFill>
                <a:schemeClr val="bg1"/>
              </a:solidFill>
              <a:cs typeface="+mn-ea"/>
              <a:sym typeface="+mn-lt"/>
            </a:endParaRPr>
          </a:p>
        </p:txBody>
      </p:sp>
      <p:sp>
        <p:nvSpPr>
          <p:cNvPr id="40" name="文本框 39"/>
          <p:cNvSpPr txBox="1"/>
          <p:nvPr/>
        </p:nvSpPr>
        <p:spPr>
          <a:xfrm>
            <a:off x="5080187" y="1253426"/>
            <a:ext cx="2102560" cy="583565"/>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b="1">
                <a:solidFill>
                  <a:schemeClr val="bg1"/>
                </a:solidFill>
                <a:cs typeface="+mn-ea"/>
                <a:sym typeface="+mn-lt"/>
              </a:rPr>
              <a:t>第一章节</a:t>
            </a:r>
            <a:endParaRPr lang="zh-CN" altLang="en-US" sz="3200" b="1">
              <a:solidFill>
                <a:schemeClr val="bg1"/>
              </a:solidFill>
              <a:cs typeface="+mn-ea"/>
              <a:sym typeface="+mn-lt"/>
            </a:endParaRPr>
          </a:p>
        </p:txBody>
      </p:sp>
      <p:pic>
        <p:nvPicPr>
          <p:cNvPr id="17" name="图片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80185" y="1824418"/>
            <a:ext cx="2031367" cy="828503"/>
          </a:xfrm>
          <a:prstGeom prst="rect">
            <a:avLst/>
          </a:prstGeom>
        </p:spPr>
      </p:pic>
      <p:sp>
        <p:nvSpPr>
          <p:cNvPr id="22" name="TextBox 20"/>
          <p:cNvSpPr txBox="1"/>
          <p:nvPr/>
        </p:nvSpPr>
        <p:spPr>
          <a:xfrm>
            <a:off x="1515110" y="2783205"/>
            <a:ext cx="9032240" cy="1014730"/>
          </a:xfrm>
          <a:prstGeom prst="rect">
            <a:avLst/>
          </a:prstGeom>
          <a:noFill/>
        </p:spPr>
        <p:txBody>
          <a:bodyPr wrap="square" rtlCol="0">
            <a:spAutoFit/>
          </a:bodyPr>
          <a:lstStyle>
            <a:defPPr>
              <a:defRPr lang="zh-CN"/>
            </a:defPPr>
            <a:lvl1pPr marL="0" algn="l" defTabSz="914400" rtl="0" eaLnBrk="1" latinLnBrk="0" hangingPunct="1">
              <a:defRPr sz="5400" b="1" kern="1200">
                <a:solidFill>
                  <a:srgbClr val="C00000"/>
                </a:solidFill>
                <a:latin typeface="微软雅黑" panose="020b0503020204020204" charset="-122"/>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zh-CN" altLang="en-US" sz="6000" kern="0" spc="-150">
                <a:ln w="19050">
                  <a:noFill/>
                </a:ln>
                <a:solidFill>
                  <a:srgbClr val="C00000"/>
                </a:solidFill>
                <a:latin typeface="黑体"/>
                <a:ea typeface="黑体"/>
                <a:sym typeface="微软雅黑" panose="020b0503020204020204" charset="-122"/>
              </a:rPr>
              <a:t>深化理解新质生产力内涵</a:t>
            </a:r>
            <a:endParaRPr lang="zh-CN" altLang="en-US" sz="6000" kern="0" spc="-150">
              <a:ln w="19050">
                <a:noFill/>
              </a:ln>
              <a:solidFill>
                <a:srgbClr val="C00000"/>
              </a:solidFill>
              <a:latin typeface="黑体"/>
              <a:ea typeface="黑体"/>
              <a:sym typeface="微软雅黑" panose="020b0503020204020204" charset="-122"/>
            </a:endParaRPr>
          </a:p>
        </p:txBody>
      </p:sp>
    </p:spTree>
  </p:cSld>
  <p:clrMapOvr>
    <a:masterClrMapping/>
  </p:clrMapOvr>
  <mc:AlternateContent>
    <mc:Choice xmlns:p14="http://schemas.microsoft.com/office/powerpoint/2010/main" Requires="p14">
      <p:transition spd="slow" advClick="0" advTm="0" p14:dur="1600">
        <p14:conveyor dir="l"/>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750" fill="hold" grpId="0" nodeType="after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fade">
                                      <p:cBhvr>
                                        <p:cTn id="7" dur="750"/>
                                        <p:tgtEl>
                                          <p:spTgt spid="39"/>
                                        </p:tgtEl>
                                      </p:cBhvr>
                                    </p:animEffect>
                                    <p:anim calcmode="lin" valueType="num">
                                      <p:cBhvr>
                                        <p:cTn id="8" dur="750" fill="hold"/>
                                        <p:tgtEl>
                                          <p:spTgt spid="39"/>
                                        </p:tgtEl>
                                        <p:attrNameLst>
                                          <p:attrName>ppt_x</p:attrName>
                                        </p:attrNameLst>
                                      </p:cBhvr>
                                      <p:tavLst>
                                        <p:tav tm="0">
                                          <p:val>
                                            <p:strVal val="#ppt_x"/>
                                          </p:val>
                                        </p:tav>
                                        <p:tav tm="100000">
                                          <p:val>
                                            <p:strVal val="#ppt_x"/>
                                          </p:val>
                                        </p:tav>
                                      </p:tavLst>
                                    </p:anim>
                                    <p:anim calcmode="lin" valueType="num">
                                      <p:cBhvr>
                                        <p:cTn id="9" dur="750" fill="hold"/>
                                        <p:tgtEl>
                                          <p:spTgt spid="39"/>
                                        </p:tgtEl>
                                        <p:attrNameLst>
                                          <p:attrName>ppt_y</p:attrName>
                                        </p:attrNameLst>
                                      </p:cBhvr>
                                      <p:tavLst>
                                        <p:tav tm="0">
                                          <p:val>
                                            <p:strVal val="#ppt_y+.1"/>
                                          </p:val>
                                        </p:tav>
                                        <p:tav tm="100000">
                                          <p:val>
                                            <p:strVal val="#ppt_y"/>
                                          </p:val>
                                        </p:tav>
                                      </p:tavLst>
                                    </p:anim>
                                  </p:childTnLst>
                                </p:cTn>
                              </p:par>
                              <p:par>
                                <p:cTn id="10" presetID="23" presetClass="entr" presetSubtype="32" dur="500" fill="hold" grpId="0" nodeType="withEffect">
                                  <p:stCondLst>
                                    <p:cond delay="500"/>
                                  </p:stCondLst>
                                  <p:childTnLst>
                                    <p:set>
                                      <p:cBhvr>
                                        <p:cTn id="11" dur="1" fill="hold">
                                          <p:stCondLst>
                                            <p:cond delay="0"/>
                                          </p:stCondLst>
                                        </p:cTn>
                                        <p:tgtEl>
                                          <p:spTgt spid="40"/>
                                        </p:tgtEl>
                                        <p:attrNameLst>
                                          <p:attrName>style.visibility</p:attrName>
                                        </p:attrNameLst>
                                      </p:cBhvr>
                                      <p:to>
                                        <p:strVal val="visible"/>
                                      </p:to>
                                    </p:set>
                                    <p:anim calcmode="lin" valueType="num">
                                      <p:cBhvr>
                                        <p:cTn id="12" dur="500" fill="hold"/>
                                        <p:tgtEl>
                                          <p:spTgt spid="40"/>
                                        </p:tgtEl>
                                        <p:attrNameLst>
                                          <p:attrName>ppt_w</p:attrName>
                                        </p:attrNameLst>
                                      </p:cBhvr>
                                      <p:tavLst>
                                        <p:tav tm="0">
                                          <p:val>
                                            <p:strVal val="4*#ppt_w"/>
                                          </p:val>
                                        </p:tav>
                                        <p:tav tm="100000">
                                          <p:val>
                                            <p:strVal val="#ppt_w"/>
                                          </p:val>
                                        </p:tav>
                                      </p:tavLst>
                                    </p:anim>
                                    <p:anim calcmode="lin" valueType="num">
                                      <p:cBhvr>
                                        <p:cTn id="13" dur="500" fill="hold"/>
                                        <p:tgtEl>
                                          <p:spTgt spid="40"/>
                                        </p:tgtEl>
                                        <p:attrNameLst>
                                          <p:attrName>ppt_h</p:attrName>
                                        </p:attrNameLst>
                                      </p:cBhvr>
                                      <p:tavLst>
                                        <p:tav tm="0">
                                          <p:val>
                                            <p:strVal val="4*#ppt_h"/>
                                          </p:val>
                                        </p:tav>
                                        <p:tav tm="100000">
                                          <p:val>
                                            <p:strVal val="#ppt_h"/>
                                          </p:val>
                                        </p:tav>
                                      </p:tavLst>
                                    </p:anim>
                                  </p:childTnLst>
                                </p:cTn>
                              </p:par>
                              <p:par>
                                <p:cTn id="14" presetID="10" presetClass="entr" presetSubtype="0" dur="500" fill="hold" nodeType="with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fade">
                                      <p:cBhvr>
                                        <p:cTn id="16" dur="500"/>
                                        <p:tgtEl>
                                          <p:spTgt spid="17"/>
                                        </p:tgtEl>
                                      </p:cBhvr>
                                    </p:animEffect>
                                  </p:childTnLst>
                                </p:cTn>
                              </p:par>
                            </p:childTnLst>
                          </p:cTn>
                        </p:par>
                        <p:par>
                          <p:cTn id="17" fill="hold" nodeType="afterGroup">
                            <p:stCondLst>
                              <p:cond delay="1000"/>
                            </p:stCondLst>
                            <p:childTnLst>
                              <p:par>
                                <p:cTn id="18" presetID="56" presetClass="entr" presetSubtype="0" dur="600" fill="hold" grpId="0" nodeType="afterEffect">
                                  <p:stCondLst>
                                    <p:cond delay="0"/>
                                  </p:stCondLst>
                                  <p:iterate type="lt">
                                    <p:tmPct val="10000"/>
                                  </p:iterate>
                                  <p:childTnLst>
                                    <p:set>
                                      <p:cBhvr>
                                        <p:cTn id="19" dur="1" fill="hold">
                                          <p:stCondLst>
                                            <p:cond delay="0"/>
                                          </p:stCondLst>
                                        </p:cTn>
                                        <p:tgtEl>
                                          <p:spTgt spid="22"/>
                                        </p:tgtEl>
                                        <p:attrNameLst>
                                          <p:attrName>style.visibility</p:attrName>
                                        </p:attrNameLst>
                                      </p:cBhvr>
                                      <p:to>
                                        <p:strVal val="visible"/>
                                      </p:to>
                                    </p:set>
                                    <p:anim by="(-#ppt_w*2)" calcmode="lin" valueType="num">
                                      <p:cBhvr rctx="PPT">
                                        <p:cTn id="20" dur="300" autoRev="1" fill="hold">
                                          <p:stCondLst>
                                            <p:cond delay="0"/>
                                          </p:stCondLst>
                                        </p:cTn>
                                        <p:tgtEl>
                                          <p:spTgt spid="22"/>
                                        </p:tgtEl>
                                        <p:attrNameLst>
                                          <p:attrName>ppt_w</p:attrName>
                                        </p:attrNameLst>
                                      </p:cBhvr>
                                    </p:anim>
                                    <p:anim by="(#ppt_w*0.50)" calcmode="lin" valueType="num">
                                      <p:cBhvr>
                                        <p:cTn id="21" dur="300" decel="50000" autoRev="1" fill="hold">
                                          <p:stCondLst>
                                            <p:cond delay="0"/>
                                          </p:stCondLst>
                                        </p:cTn>
                                        <p:tgtEl>
                                          <p:spTgt spid="22"/>
                                        </p:tgtEl>
                                        <p:attrNameLst>
                                          <p:attrName>ppt_x</p:attrName>
                                        </p:attrNameLst>
                                      </p:cBhvr>
                                    </p:anim>
                                    <p:anim from="(-#ppt_h/2)" to="(#ppt_y)" calcmode="lin" valueType="num">
                                      <p:cBhvr>
                                        <p:cTn id="22" dur="600" fill="hold">
                                          <p:stCondLst>
                                            <p:cond delay="0"/>
                                          </p:stCondLst>
                                        </p:cTn>
                                        <p:tgtEl>
                                          <p:spTgt spid="22"/>
                                        </p:tgtEl>
                                        <p:attrNameLst>
                                          <p:attrName>ppt_y</p:attrName>
                                        </p:attrNameLst>
                                      </p:cBhvr>
                                    </p:anim>
                                    <p:animRot by="21600000">
                                      <p:cBhvr>
                                        <p:cTn id="23" dur="600" fill="hold">
                                          <p:stCondLst>
                                            <p:cond delay="0"/>
                                          </p:stCondLst>
                                        </p:cTn>
                                        <p:tgtEl>
                                          <p:spTgt spid="2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p:bldP spid="40" grpId="0"/>
      <p:bldP spid="22"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6" name="组合 75"/>
          <p:cNvGrpSpPr/>
          <p:nvPr/>
        </p:nvGrpSpPr>
        <p:grpSpPr>
          <a:xfrm>
            <a:off x="475533" y="1178560"/>
            <a:ext cx="8803005" cy="4720678"/>
            <a:chOff x="6079621" y="1978636"/>
            <a:chExt cx="10425433" cy="495602"/>
          </a:xfrm>
        </p:grpSpPr>
        <p:sp>
          <p:nvSpPr>
            <p:cNvPr id="36" name="平行四边形 35"/>
            <p:cNvSpPr/>
            <p:nvPr/>
          </p:nvSpPr>
          <p:spPr>
            <a:xfrm>
              <a:off x="6195531" y="1978636"/>
              <a:ext cx="9596120" cy="495602"/>
            </a:xfrm>
            <a:prstGeom prst="parallelogram">
              <a:avLst>
                <a:gd name="adj" fmla="val 1066"/>
              </a:avLst>
            </a:prstGeom>
            <a:gradFill flip="none" rotWithShape="1">
              <a:gsLst>
                <a:gs pos="0">
                  <a:srgbClr val="F6C381"/>
                </a:gs>
                <a:gs pos="100000">
                  <a:srgbClr val="F6C381">
                    <a:alpha val="0"/>
                  </a:srgbClr>
                </a:gs>
              </a:gsLst>
              <a:lin ang="0" scaled="1"/>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等线" panose="02010600030101010101" charset="-122"/>
                <a:cs typeface="+mn-cs"/>
              </a:endParaRPr>
            </a:p>
          </p:txBody>
        </p:sp>
        <p:sp>
          <p:nvSpPr>
            <p:cNvPr id="37" name="文本框 36"/>
            <p:cNvSpPr txBox="1"/>
            <p:nvPr/>
          </p:nvSpPr>
          <p:spPr>
            <a:xfrm>
              <a:off x="6715089" y="1987036"/>
              <a:ext cx="9789965" cy="417661"/>
            </a:xfrm>
            <a:prstGeom prst="rect">
              <a:avLst/>
            </a:prstGeom>
            <a:noFill/>
            <a:effectLst>
              <a:glow rad="127000">
                <a:schemeClr val="accent2"/>
              </a:glow>
            </a:effectLst>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556895" algn="l" defTabSz="914400" rtl="0" eaLnBrk="1" fontAlgn="auto" latinLnBrk="0" hangingPunct="1">
                <a:lnSpc>
                  <a:spcPct val="150000"/>
                </a:lnSpc>
                <a:spcBef>
                  <a:spcPct val="0"/>
                </a:spcBef>
                <a:spcAft>
                  <a:spcPct val="0"/>
                </a:spcAft>
                <a:buClrTx/>
                <a:buSzTx/>
                <a:buFontTx/>
                <a:buNone/>
                <a:defRPr/>
              </a:pPr>
              <a:r>
                <a:rPr kumimoji="0" lang="zh-CN" altLang="en-US" sz="2000" b="1" i="0" u="none" strike="noStrike" kern="1200" cap="none" spc="0" normalizeH="0" baseline="0" noProof="0">
                  <a:ln>
                    <a:noFill/>
                  </a:ln>
                  <a:solidFill>
                    <a:schemeClr val="tx1"/>
                  </a:solidFill>
                  <a:effectLst>
                    <a:glow rad="127000">
                      <a:srgbClr val="FFEACC"/>
                    </a:glow>
                  </a:effectLst>
                  <a:uLnTx/>
                  <a:uFillTx/>
                  <a:latin typeface="微软雅黑" panose="020b0503020204020204" charset="-122"/>
                  <a:ea typeface="微软雅黑" panose="020b0503020204020204" charset="-122"/>
                  <a:cs typeface="+mn-cs"/>
                </a:rPr>
                <a:t>对于新质生产力的内涵，现有理解的共识表现在三个方面：</a:t>
              </a:r>
              <a:endParaRPr kumimoji="0" lang="zh-CN" altLang="en-US" sz="2000" b="1" i="0" u="none" strike="noStrike" kern="1200" cap="none" spc="0" normalizeH="0" baseline="0" noProof="0">
                <a:ln>
                  <a:noFill/>
                </a:ln>
                <a:solidFill>
                  <a:schemeClr val="tx1"/>
                </a:solidFill>
                <a:effectLst>
                  <a:glow rad="127000">
                    <a:srgbClr val="FFEACC"/>
                  </a:glow>
                </a:effectLst>
                <a:uLnTx/>
                <a:uFillTx/>
                <a:latin typeface="微软雅黑" panose="020b0503020204020204" charset="-122"/>
                <a:ea typeface="微软雅黑" panose="020b0503020204020204" charset="-122"/>
                <a:cs typeface="+mn-cs"/>
              </a:endParaRPr>
            </a:p>
            <a:p>
              <a:pPr marL="0" marR="0" lvl="0" indent="556895" algn="l" defTabSz="914400" rtl="0" eaLnBrk="1" fontAlgn="auto" latinLnBrk="0" hangingPunct="1">
                <a:lnSpc>
                  <a:spcPct val="150000"/>
                </a:lnSpc>
                <a:spcBef>
                  <a:spcPct val="0"/>
                </a:spcBef>
                <a:spcAft>
                  <a:spcPct val="0"/>
                </a:spcAft>
                <a:buClrTx/>
                <a:buSzTx/>
                <a:buFontTx/>
                <a:buNone/>
                <a:defRPr/>
              </a:pPr>
              <a:r>
                <a:rPr kumimoji="0" lang="zh-CN" altLang="en-US" sz="2000" b="1" i="0" u="none" strike="noStrike" kern="1200" cap="none" spc="0" normalizeH="0" baseline="0" noProof="0">
                  <a:ln>
                    <a:noFill/>
                  </a:ln>
                  <a:solidFill>
                    <a:srgbClr val="FF0000"/>
                  </a:solidFill>
                  <a:effectLst>
                    <a:glow rad="127000">
                      <a:srgbClr val="FFEACC"/>
                    </a:glow>
                  </a:effectLst>
                  <a:uLnTx/>
                  <a:uFillTx/>
                  <a:latin typeface="微软雅黑" panose="020b0503020204020204" charset="-122"/>
                  <a:ea typeface="微软雅黑" panose="020b0503020204020204" charset="-122"/>
                  <a:cs typeface="+mn-cs"/>
                </a:rPr>
                <a:t>创新驱动生产力发展是新质生产力的核心；</a:t>
              </a:r>
              <a:endParaRPr kumimoji="0" lang="zh-CN" altLang="en-US" sz="2000" b="1" i="0" u="none" strike="noStrike" kern="1200" cap="none" spc="0" normalizeH="0" baseline="0" noProof="0">
                <a:ln>
                  <a:noFill/>
                </a:ln>
                <a:solidFill>
                  <a:srgbClr val="FF0000"/>
                </a:solidFill>
                <a:effectLst>
                  <a:glow rad="127000">
                    <a:srgbClr val="FFEACC"/>
                  </a:glow>
                </a:effectLst>
                <a:uLnTx/>
                <a:uFillTx/>
                <a:latin typeface="微软雅黑" panose="020b0503020204020204" charset="-122"/>
                <a:ea typeface="微软雅黑" panose="020b0503020204020204" charset="-122"/>
                <a:cs typeface="+mn-cs"/>
              </a:endParaRPr>
            </a:p>
            <a:p>
              <a:pPr marL="0" marR="0" lvl="0" indent="556895" algn="l" defTabSz="914400" rtl="0" eaLnBrk="1" fontAlgn="auto" latinLnBrk="0" hangingPunct="1">
                <a:lnSpc>
                  <a:spcPct val="150000"/>
                </a:lnSpc>
                <a:spcBef>
                  <a:spcPct val="0"/>
                </a:spcBef>
                <a:spcAft>
                  <a:spcPct val="0"/>
                </a:spcAft>
                <a:buClrTx/>
                <a:buSzTx/>
                <a:buFontTx/>
                <a:buNone/>
                <a:defRPr/>
              </a:pPr>
              <a:r>
                <a:rPr kumimoji="0" lang="zh-CN" altLang="en-US" sz="2000" b="1" i="0" u="none" strike="noStrike" kern="1200" cap="none" spc="0" normalizeH="0" baseline="0" noProof="0">
                  <a:ln>
                    <a:noFill/>
                  </a:ln>
                  <a:solidFill>
                    <a:srgbClr val="FF0000"/>
                  </a:solidFill>
                  <a:effectLst>
                    <a:glow rad="127000">
                      <a:srgbClr val="FFEACC"/>
                    </a:glow>
                  </a:effectLst>
                  <a:uLnTx/>
                  <a:uFillTx/>
                  <a:latin typeface="微软雅黑" panose="020b0503020204020204" charset="-122"/>
                  <a:ea typeface="微软雅黑" panose="020b0503020204020204" charset="-122"/>
                  <a:cs typeface="+mn-cs"/>
                </a:rPr>
                <a:t>新质生产力包含物质、本质、质量、品质等，是在劳动者、劳动资料、劳动对象等方面的全面创新；</a:t>
              </a:r>
              <a:endParaRPr kumimoji="0" lang="zh-CN" altLang="en-US" sz="2000" b="1" i="0" u="none" strike="noStrike" kern="1200" cap="none" spc="0" normalizeH="0" baseline="0" noProof="0">
                <a:ln>
                  <a:noFill/>
                </a:ln>
                <a:solidFill>
                  <a:srgbClr val="FF0000"/>
                </a:solidFill>
                <a:effectLst>
                  <a:glow rad="127000">
                    <a:srgbClr val="FFEACC"/>
                  </a:glow>
                </a:effectLst>
                <a:uLnTx/>
                <a:uFillTx/>
                <a:latin typeface="微软雅黑" panose="020b0503020204020204" charset="-122"/>
                <a:ea typeface="微软雅黑" panose="020b0503020204020204" charset="-122"/>
                <a:cs typeface="+mn-cs"/>
              </a:endParaRPr>
            </a:p>
            <a:p>
              <a:pPr marL="0" marR="0" lvl="0" indent="556895" algn="l" defTabSz="914400" rtl="0" eaLnBrk="1" fontAlgn="auto" latinLnBrk="0" hangingPunct="1">
                <a:lnSpc>
                  <a:spcPct val="150000"/>
                </a:lnSpc>
                <a:spcBef>
                  <a:spcPct val="0"/>
                </a:spcBef>
                <a:spcAft>
                  <a:spcPct val="0"/>
                </a:spcAft>
                <a:buClrTx/>
                <a:buSzTx/>
                <a:buFontTx/>
                <a:buNone/>
                <a:defRPr/>
              </a:pPr>
              <a:r>
                <a:rPr kumimoji="0" lang="zh-CN" altLang="en-US" sz="2000" b="1" i="0" u="none" strike="noStrike" kern="1200" cap="none" spc="0" normalizeH="0" baseline="0" noProof="0">
                  <a:ln>
                    <a:noFill/>
                  </a:ln>
                  <a:solidFill>
                    <a:srgbClr val="FF0000"/>
                  </a:solidFill>
                  <a:effectLst>
                    <a:glow rad="127000">
                      <a:srgbClr val="FFEACC"/>
                    </a:glow>
                  </a:effectLst>
                  <a:uLnTx/>
                  <a:uFillTx/>
                  <a:latin typeface="微软雅黑" panose="020b0503020204020204" charset="-122"/>
                  <a:ea typeface="微软雅黑" panose="020b0503020204020204" charset="-122"/>
                  <a:cs typeface="+mn-cs"/>
                </a:rPr>
                <a:t>新质生产力要求通过以战略性新兴产业、未来产业等为核心的新领域、新赛道，增强发展新动能。</a:t>
              </a:r>
              <a:endParaRPr kumimoji="0" lang="zh-CN" altLang="en-US" sz="2000" b="1" i="0" u="none" strike="noStrike" kern="1200" cap="none" spc="0" normalizeH="0" baseline="0" noProof="0">
                <a:ln>
                  <a:noFill/>
                </a:ln>
                <a:solidFill>
                  <a:srgbClr val="FF0000"/>
                </a:solidFill>
                <a:effectLst>
                  <a:glow rad="127000">
                    <a:srgbClr val="FFEACC"/>
                  </a:glow>
                </a:effectLst>
                <a:uLnTx/>
                <a:uFillTx/>
                <a:latin typeface="微软雅黑" panose="020b0503020204020204" charset="-122"/>
                <a:ea typeface="微软雅黑" panose="020b0503020204020204" charset="-122"/>
                <a:cs typeface="+mn-cs"/>
              </a:endParaRPr>
            </a:p>
            <a:p>
              <a:pPr marL="0" marR="0" lvl="0" indent="556895" algn="l" defTabSz="914400" rtl="0" eaLnBrk="1" fontAlgn="auto" latinLnBrk="0" hangingPunct="1">
                <a:lnSpc>
                  <a:spcPct val="150000"/>
                </a:lnSpc>
                <a:spcBef>
                  <a:spcPct val="0"/>
                </a:spcBef>
                <a:spcAft>
                  <a:spcPct val="0"/>
                </a:spcAft>
                <a:buClrTx/>
                <a:buSzTx/>
                <a:buFontTx/>
                <a:buNone/>
                <a:defRPr/>
              </a:pPr>
              <a:r>
                <a:rPr kumimoji="0" lang="zh-CN" altLang="en-US" sz="2000" b="1" i="0" u="none" strike="noStrike" kern="1200" cap="none" spc="0" normalizeH="0" baseline="0" noProof="0">
                  <a:ln>
                    <a:noFill/>
                  </a:ln>
                  <a:solidFill>
                    <a:schemeClr val="tx1"/>
                  </a:solidFill>
                  <a:effectLst>
                    <a:glow rad="127000">
                      <a:srgbClr val="FFEACC"/>
                    </a:glow>
                  </a:effectLst>
                  <a:uLnTx/>
                  <a:uFillTx/>
                  <a:latin typeface="微软雅黑" panose="020b0503020204020204" charset="-122"/>
                  <a:ea typeface="微软雅黑" panose="020b0503020204020204" charset="-122"/>
                  <a:cs typeface="+mn-cs"/>
                </a:rPr>
                <a:t>深化理解新质生产力的本质内涵，必须从新质生产力与现有生产力的本质区别进行，具体体现为以下三个方面的根本性变革。</a:t>
              </a:r>
              <a:endParaRPr kumimoji="0" lang="zh-CN" altLang="en-US" sz="2000" b="1" i="0" u="none" strike="noStrike" kern="1200" cap="none" spc="0" normalizeH="0" baseline="0" noProof="0">
                <a:ln>
                  <a:noFill/>
                </a:ln>
                <a:solidFill>
                  <a:schemeClr val="tx1"/>
                </a:solidFill>
                <a:effectLst>
                  <a:glow rad="127000">
                    <a:srgbClr val="FFEACC"/>
                  </a:glow>
                </a:effectLst>
                <a:uLnTx/>
                <a:uFillTx/>
                <a:latin typeface="微软雅黑" panose="020b0503020204020204" charset="-122"/>
                <a:ea typeface="微软雅黑" panose="020b0503020204020204" charset="-122"/>
                <a:cs typeface="+mn-cs"/>
              </a:endParaRPr>
            </a:p>
          </p:txBody>
        </p:sp>
        <p:sp>
          <p:nvSpPr>
            <p:cNvPr id="38" name="文本框 37"/>
            <p:cNvSpPr txBox="1">
              <a:spLocks noChangeArrowheads="1"/>
            </p:cNvSpPr>
            <p:nvPr/>
          </p:nvSpPr>
          <p:spPr bwMode="auto">
            <a:xfrm>
              <a:off x="6079621" y="1978778"/>
              <a:ext cx="256540" cy="495451"/>
            </a:xfrm>
            <a:prstGeom prst="roundRect">
              <a:avLst>
                <a:gd name="adj" fmla="val 50000"/>
              </a:avLst>
            </a:prstGeom>
            <a:gradFill>
              <a:gsLst>
                <a:gs pos="15000">
                  <a:srgbClr val="C60A04"/>
                </a:gs>
                <a:gs pos="100000">
                  <a:srgbClr val="D81E06"/>
                </a:gs>
              </a:gsLst>
              <a:lin ang="2700000" scaled="1"/>
            </a:gradFill>
            <a:ln>
              <a:noFill/>
            </a:ln>
          </p:spPr>
          <p:txBody>
            <a:bodyPr wrap="square" lIns="121873" tIns="60936" rIns="121873" bIns="60936">
              <a:noAutofit/>
            </a:bodyPr>
            <a:lstStyle>
              <a:defPPr>
                <a:defRPr lang="zh-CN"/>
              </a:defPPr>
              <a:lvl1pPr marL="0" algn="l" defTabSz="121793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121793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121793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121793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121793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121793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121793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121793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121793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marL="0" marR="0" lvl="0" indent="0" algn="ctr" defTabSz="1217930" rtl="0" eaLnBrk="1" fontAlgn="auto" latinLnBrk="0" hangingPunct="1">
                <a:lnSpc>
                  <a:spcPct val="100000"/>
                </a:lnSpc>
                <a:spcBef>
                  <a:spcPct val="0"/>
                </a:spcBef>
                <a:spcAft>
                  <a:spcPct val="0"/>
                </a:spcAft>
                <a:buClrTx/>
                <a:buSzTx/>
                <a:buFontTx/>
                <a:buNone/>
                <a:defRPr/>
              </a:pPr>
              <a:r>
                <a:rPr kumimoji="0" lang="zh-CN" altLang="en-US" sz="1800" b="1" i="0" u="none" strike="noStrike" kern="0" cap="none" spc="0" normalizeH="0" baseline="0" noProof="0">
                  <a:ln>
                    <a:noFill/>
                  </a:ln>
                  <a:solidFill>
                    <a:srgbClr val="FFFF00"/>
                  </a:solidFill>
                  <a:effectLst/>
                  <a:uLnTx/>
                  <a:uFillTx/>
                  <a:latin typeface="微软雅黑" panose="020b0503020204020204" charset="-122"/>
                  <a:ea typeface="微软雅黑" panose="020b0503020204020204" charset="-122"/>
                  <a:cs typeface="+mn-cs"/>
                  <a:sym typeface="微软雅黑" panose="020b0503020204020204" charset="-122"/>
                </a:rPr>
                <a:t> </a:t>
              </a:r>
              <a:endParaRPr kumimoji="0" lang="zh-CN" altLang="en-US" sz="1800" b="1" i="0" u="none" strike="noStrike" kern="0" cap="none" spc="0" normalizeH="0" baseline="0" noProof="0">
                <a:ln>
                  <a:noFill/>
                </a:ln>
                <a:solidFill>
                  <a:srgbClr val="FFFF00"/>
                </a:solidFill>
                <a:effectLst/>
                <a:uLnTx/>
                <a:uFillTx/>
                <a:latin typeface="微软雅黑" panose="020b0503020204020204" charset="-122"/>
                <a:ea typeface="微软雅黑" panose="020b0503020204020204" charset="-122"/>
                <a:cs typeface="+mn-cs"/>
                <a:sym typeface="微软雅黑" panose="020b0503020204020204" charset="-122"/>
              </a:endParaRPr>
            </a:p>
          </p:txBody>
        </p:sp>
      </p:grpSp>
      <p:grpSp>
        <p:nvGrpSpPr>
          <p:cNvPr id="21" name="Group 4"/>
          <p:cNvGrpSpPr>
            <a:grpSpLocks noChangeAspect="1"/>
          </p:cNvGrpSpPr>
          <p:nvPr/>
        </p:nvGrpSpPr>
        <p:grpSpPr>
          <a:xfrm>
            <a:off x="9314815" y="2670175"/>
            <a:ext cx="2536190" cy="2821940"/>
            <a:chOff x="3500" y="1216"/>
            <a:chExt cx="1939" cy="1811"/>
          </a:xfrm>
        </p:grpSpPr>
        <p:sp>
          <p:nvSpPr>
            <p:cNvPr id="22" name="AutoShape 3"/>
            <p:cNvSpPr>
              <a:spLocks noChangeAspect="1" noChangeArrowheads="1" noTextEdit="1"/>
            </p:cNvSpPr>
            <p:nvPr>
              <p:custDataLst>
                <p:tags r:id="rId2"/>
              </p:custDataLst>
            </p:nvPr>
          </p:nvSpPr>
          <p:spPr bwMode="auto">
            <a:xfrm>
              <a:off x="3500" y="1216"/>
              <a:ext cx="1939" cy="18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21920" tIns="60960" rIns="121920" bIns="6096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latin typeface="微软雅黑" panose="020b0503020204020204" charset="-122"/>
                <a:ea typeface="微软雅黑" panose="020b0503020204020204" charset="-122"/>
                <a:sym typeface="微软雅黑" panose="020b0503020204020204" charset="-122"/>
              </a:endParaRPr>
            </a:p>
          </p:txBody>
        </p:sp>
        <p:sp>
          <p:nvSpPr>
            <p:cNvPr id="7" name="Oval 5"/>
            <p:cNvSpPr>
              <a:spLocks noChangeArrowheads="1"/>
            </p:cNvSpPr>
            <p:nvPr>
              <p:custDataLst>
                <p:tags r:id="rId3"/>
              </p:custDataLst>
            </p:nvPr>
          </p:nvSpPr>
          <p:spPr bwMode="auto">
            <a:xfrm>
              <a:off x="3628" y="1216"/>
              <a:ext cx="427" cy="430"/>
            </a:xfrm>
            <a:prstGeom prst="ellipse">
              <a:avLst/>
            </a:prstGeom>
            <a:solidFill>
              <a:srgbClr val="C00000"/>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latin typeface="微软雅黑" panose="020b0503020204020204" charset="-122"/>
                <a:ea typeface="微软雅黑" panose="020b0503020204020204" charset="-122"/>
                <a:sym typeface="微软雅黑" panose="020b0503020204020204" charset="-122"/>
              </a:endParaRPr>
            </a:p>
          </p:txBody>
        </p:sp>
        <p:sp>
          <p:nvSpPr>
            <p:cNvPr id="8" name="Freeform 6"/>
            <p:cNvSpPr/>
            <p:nvPr>
              <p:custDataLst>
                <p:tags r:id="rId4"/>
              </p:custDataLst>
            </p:nvPr>
          </p:nvSpPr>
          <p:spPr bwMode="auto">
            <a:xfrm>
              <a:off x="3495" y="1687"/>
              <a:ext cx="1055" cy="1336"/>
            </a:xfrm>
            <a:custGeom>
              <a:gdLst>
                <a:gd name="T0" fmla="*/ 206 w 230"/>
                <a:gd name="T1" fmla="*/ 0 h 292"/>
                <a:gd name="T2" fmla="*/ 123 w 230"/>
                <a:gd name="T3" fmla="*/ 0 h 292"/>
                <a:gd name="T4" fmla="*/ 99 w 230"/>
                <a:gd name="T5" fmla="*/ 0 h 292"/>
                <a:gd name="T6" fmla="*/ 76 w 230"/>
                <a:gd name="T7" fmla="*/ 25 h 292"/>
                <a:gd name="T8" fmla="*/ 53 w 230"/>
                <a:gd name="T9" fmla="*/ 0 h 292"/>
                <a:gd name="T10" fmla="*/ 29 w 230"/>
                <a:gd name="T11" fmla="*/ 0 h 292"/>
                <a:gd name="T12" fmla="*/ 23 w 230"/>
                <a:gd name="T13" fmla="*/ 0 h 292"/>
                <a:gd name="T14" fmla="*/ 0 w 230"/>
                <a:gd name="T15" fmla="*/ 25 h 292"/>
                <a:gd name="T16" fmla="*/ 0 w 230"/>
                <a:gd name="T17" fmla="*/ 135 h 292"/>
                <a:gd name="T18" fmla="*/ 23 w 230"/>
                <a:gd name="T19" fmla="*/ 160 h 292"/>
                <a:gd name="T20" fmla="*/ 29 w 230"/>
                <a:gd name="T21" fmla="*/ 159 h 292"/>
                <a:gd name="T22" fmla="*/ 29 w 230"/>
                <a:gd name="T23" fmla="*/ 197 h 292"/>
                <a:gd name="T24" fmla="*/ 29 w 230"/>
                <a:gd name="T25" fmla="*/ 267 h 292"/>
                <a:gd name="T26" fmla="*/ 53 w 230"/>
                <a:gd name="T27" fmla="*/ 292 h 292"/>
                <a:gd name="T28" fmla="*/ 76 w 230"/>
                <a:gd name="T29" fmla="*/ 267 h 292"/>
                <a:gd name="T30" fmla="*/ 100 w 230"/>
                <a:gd name="T31" fmla="*/ 292 h 292"/>
                <a:gd name="T32" fmla="*/ 123 w 230"/>
                <a:gd name="T33" fmla="*/ 267 h 292"/>
                <a:gd name="T34" fmla="*/ 123 w 230"/>
                <a:gd name="T35" fmla="*/ 197 h 292"/>
                <a:gd name="T36" fmla="*/ 123 w 230"/>
                <a:gd name="T37" fmla="*/ 156 h 292"/>
                <a:gd name="T38" fmla="*/ 123 w 230"/>
                <a:gd name="T39" fmla="*/ 47 h 292"/>
                <a:gd name="T40" fmla="*/ 206 w 230"/>
                <a:gd name="T41" fmla="*/ 47 h 292"/>
                <a:gd name="T42" fmla="*/ 230 w 230"/>
                <a:gd name="T43" fmla="*/ 24 h 292"/>
                <a:gd name="T44" fmla="*/ 206 w 230"/>
                <a:gd name="T45" fmla="*/ 0 h 2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30" h="292">
                  <a:moveTo>
                    <a:pt x="206" y="0"/>
                  </a:moveTo>
                  <a:cubicBezTo>
                    <a:pt x="123" y="0"/>
                    <a:pt x="123" y="0"/>
                    <a:pt x="123" y="0"/>
                  </a:cubicBezTo>
                  <a:cubicBezTo>
                    <a:pt x="99" y="0"/>
                    <a:pt x="99" y="0"/>
                    <a:pt x="99" y="0"/>
                  </a:cubicBezTo>
                  <a:cubicBezTo>
                    <a:pt x="76" y="25"/>
                    <a:pt x="76" y="25"/>
                    <a:pt x="76" y="25"/>
                  </a:cubicBezTo>
                  <a:cubicBezTo>
                    <a:pt x="53" y="0"/>
                    <a:pt x="53" y="0"/>
                    <a:pt x="53" y="0"/>
                  </a:cubicBezTo>
                  <a:cubicBezTo>
                    <a:pt x="29" y="0"/>
                    <a:pt x="29" y="0"/>
                    <a:pt x="29" y="0"/>
                  </a:cubicBezTo>
                  <a:cubicBezTo>
                    <a:pt x="29" y="0"/>
                    <a:pt x="25" y="0"/>
                    <a:pt x="23" y="0"/>
                  </a:cubicBezTo>
                  <a:cubicBezTo>
                    <a:pt x="10" y="0"/>
                    <a:pt x="0" y="11"/>
                    <a:pt x="0" y="25"/>
                  </a:cubicBezTo>
                  <a:cubicBezTo>
                    <a:pt x="0" y="135"/>
                    <a:pt x="0" y="135"/>
                    <a:pt x="0" y="135"/>
                  </a:cubicBezTo>
                  <a:cubicBezTo>
                    <a:pt x="0" y="149"/>
                    <a:pt x="10" y="160"/>
                    <a:pt x="23" y="160"/>
                  </a:cubicBezTo>
                  <a:cubicBezTo>
                    <a:pt x="25" y="160"/>
                    <a:pt x="27" y="160"/>
                    <a:pt x="29" y="159"/>
                  </a:cubicBezTo>
                  <a:cubicBezTo>
                    <a:pt x="29" y="197"/>
                    <a:pt x="29" y="197"/>
                    <a:pt x="29" y="197"/>
                  </a:cubicBezTo>
                  <a:cubicBezTo>
                    <a:pt x="29" y="267"/>
                    <a:pt x="29" y="267"/>
                    <a:pt x="29" y="267"/>
                  </a:cubicBezTo>
                  <a:cubicBezTo>
                    <a:pt x="29" y="281"/>
                    <a:pt x="40" y="292"/>
                    <a:pt x="53" y="292"/>
                  </a:cubicBezTo>
                  <a:cubicBezTo>
                    <a:pt x="66" y="292"/>
                    <a:pt x="76" y="281"/>
                    <a:pt x="76" y="267"/>
                  </a:cubicBezTo>
                  <a:cubicBezTo>
                    <a:pt x="76" y="281"/>
                    <a:pt x="87" y="292"/>
                    <a:pt x="100" y="292"/>
                  </a:cubicBezTo>
                  <a:cubicBezTo>
                    <a:pt x="113" y="292"/>
                    <a:pt x="123" y="281"/>
                    <a:pt x="123" y="267"/>
                  </a:cubicBezTo>
                  <a:cubicBezTo>
                    <a:pt x="123" y="197"/>
                    <a:pt x="123" y="197"/>
                    <a:pt x="123" y="197"/>
                  </a:cubicBezTo>
                  <a:cubicBezTo>
                    <a:pt x="123" y="156"/>
                    <a:pt x="123" y="156"/>
                    <a:pt x="123" y="156"/>
                  </a:cubicBezTo>
                  <a:cubicBezTo>
                    <a:pt x="123" y="47"/>
                    <a:pt x="123" y="47"/>
                    <a:pt x="123" y="47"/>
                  </a:cubicBezTo>
                  <a:cubicBezTo>
                    <a:pt x="206" y="47"/>
                    <a:pt x="206" y="47"/>
                    <a:pt x="206" y="47"/>
                  </a:cubicBezTo>
                  <a:cubicBezTo>
                    <a:pt x="219" y="47"/>
                    <a:pt x="230" y="37"/>
                    <a:pt x="230" y="24"/>
                  </a:cubicBezTo>
                  <a:cubicBezTo>
                    <a:pt x="230" y="11"/>
                    <a:pt x="219" y="0"/>
                    <a:pt x="206" y="0"/>
                  </a:cubicBezTo>
                  <a:close/>
                </a:path>
              </a:pathLst>
            </a:custGeom>
            <a:solidFill>
              <a:srgbClr val="C00000"/>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latin typeface="微软雅黑" panose="020b0503020204020204" charset="-122"/>
                <a:ea typeface="微软雅黑" panose="020b0503020204020204" charset="-122"/>
                <a:sym typeface="微软雅黑" panose="020b0503020204020204" charset="-122"/>
              </a:endParaRPr>
            </a:p>
          </p:txBody>
        </p:sp>
        <p:sp>
          <p:nvSpPr>
            <p:cNvPr id="25" name="Freeform 7"/>
            <p:cNvSpPr/>
            <p:nvPr>
              <p:custDataLst>
                <p:tags r:id="rId5"/>
              </p:custDataLst>
            </p:nvPr>
          </p:nvSpPr>
          <p:spPr bwMode="auto">
            <a:xfrm>
              <a:off x="4476" y="1390"/>
              <a:ext cx="963" cy="1052"/>
            </a:xfrm>
            <a:custGeom>
              <a:gdLst>
                <a:gd name="T0" fmla="*/ 195 w 210"/>
                <a:gd name="T1" fmla="*/ 21 h 230"/>
                <a:gd name="T2" fmla="*/ 193 w 210"/>
                <a:gd name="T3" fmla="*/ 21 h 230"/>
                <a:gd name="T4" fmla="*/ 112 w 210"/>
                <a:gd name="T5" fmla="*/ 21 h 230"/>
                <a:gd name="T6" fmla="*/ 114 w 210"/>
                <a:gd name="T7" fmla="*/ 15 h 230"/>
                <a:gd name="T8" fmla="*/ 99 w 210"/>
                <a:gd name="T9" fmla="*/ 0 h 230"/>
                <a:gd name="T10" fmla="*/ 74 w 210"/>
                <a:gd name="T11" fmla="*/ 0 h 230"/>
                <a:gd name="T12" fmla="*/ 60 w 210"/>
                <a:gd name="T13" fmla="*/ 15 h 230"/>
                <a:gd name="T14" fmla="*/ 61 w 210"/>
                <a:gd name="T15" fmla="*/ 21 h 230"/>
                <a:gd name="T16" fmla="*/ 15 w 210"/>
                <a:gd name="T17" fmla="*/ 21 h 230"/>
                <a:gd name="T18" fmla="*/ 0 w 210"/>
                <a:gd name="T19" fmla="*/ 31 h 230"/>
                <a:gd name="T20" fmla="*/ 0 w 210"/>
                <a:gd name="T21" fmla="*/ 32 h 230"/>
                <a:gd name="T22" fmla="*/ 15 w 210"/>
                <a:gd name="T23" fmla="*/ 42 h 230"/>
                <a:gd name="T24" fmla="*/ 193 w 210"/>
                <a:gd name="T25" fmla="*/ 42 h 230"/>
                <a:gd name="T26" fmla="*/ 193 w 210"/>
                <a:gd name="T27" fmla="*/ 210 h 230"/>
                <a:gd name="T28" fmla="*/ 15 w 210"/>
                <a:gd name="T29" fmla="*/ 210 h 230"/>
                <a:gd name="T30" fmla="*/ 0 w 210"/>
                <a:gd name="T31" fmla="*/ 219 h 230"/>
                <a:gd name="T32" fmla="*/ 0 w 210"/>
                <a:gd name="T33" fmla="*/ 221 h 230"/>
                <a:gd name="T34" fmla="*/ 15 w 210"/>
                <a:gd name="T35" fmla="*/ 230 h 230"/>
                <a:gd name="T36" fmla="*/ 193 w 210"/>
                <a:gd name="T37" fmla="*/ 230 h 230"/>
                <a:gd name="T38" fmla="*/ 195 w 210"/>
                <a:gd name="T39" fmla="*/ 230 h 230"/>
                <a:gd name="T40" fmla="*/ 210 w 210"/>
                <a:gd name="T41" fmla="*/ 230 h 230"/>
                <a:gd name="T42" fmla="*/ 210 w 210"/>
                <a:gd name="T43" fmla="*/ 221 h 230"/>
                <a:gd name="T44" fmla="*/ 210 w 210"/>
                <a:gd name="T45" fmla="*/ 219 h 230"/>
                <a:gd name="T46" fmla="*/ 210 w 210"/>
                <a:gd name="T47" fmla="*/ 32 h 230"/>
                <a:gd name="T48" fmla="*/ 210 w 210"/>
                <a:gd name="T49" fmla="*/ 31 h 230"/>
                <a:gd name="T50" fmla="*/ 210 w 210"/>
                <a:gd name="T51" fmla="*/ 21 h 230"/>
                <a:gd name="T52" fmla="*/ 195 w 210"/>
                <a:gd name="T53" fmla="*/ 21 h 2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10" h="230">
                  <a:moveTo>
                    <a:pt x="195" y="21"/>
                  </a:moveTo>
                  <a:cubicBezTo>
                    <a:pt x="193" y="21"/>
                    <a:pt x="193" y="21"/>
                    <a:pt x="193" y="21"/>
                  </a:cubicBezTo>
                  <a:cubicBezTo>
                    <a:pt x="112" y="21"/>
                    <a:pt x="112" y="21"/>
                    <a:pt x="112" y="21"/>
                  </a:cubicBezTo>
                  <a:cubicBezTo>
                    <a:pt x="113" y="19"/>
                    <a:pt x="114" y="17"/>
                    <a:pt x="114" y="15"/>
                  </a:cubicBezTo>
                  <a:cubicBezTo>
                    <a:pt x="114" y="7"/>
                    <a:pt x="107" y="0"/>
                    <a:pt x="99" y="0"/>
                  </a:cubicBezTo>
                  <a:cubicBezTo>
                    <a:pt x="74" y="0"/>
                    <a:pt x="74" y="0"/>
                    <a:pt x="74" y="0"/>
                  </a:cubicBezTo>
                  <a:cubicBezTo>
                    <a:pt x="66" y="0"/>
                    <a:pt x="60" y="7"/>
                    <a:pt x="60" y="15"/>
                  </a:cubicBezTo>
                  <a:cubicBezTo>
                    <a:pt x="60" y="17"/>
                    <a:pt x="60" y="19"/>
                    <a:pt x="61" y="21"/>
                  </a:cubicBezTo>
                  <a:cubicBezTo>
                    <a:pt x="15" y="21"/>
                    <a:pt x="15" y="21"/>
                    <a:pt x="15" y="21"/>
                  </a:cubicBezTo>
                  <a:cubicBezTo>
                    <a:pt x="7" y="21"/>
                    <a:pt x="0" y="26"/>
                    <a:pt x="0" y="31"/>
                  </a:cubicBezTo>
                  <a:cubicBezTo>
                    <a:pt x="0" y="32"/>
                    <a:pt x="0" y="32"/>
                    <a:pt x="0" y="32"/>
                  </a:cubicBezTo>
                  <a:cubicBezTo>
                    <a:pt x="0" y="38"/>
                    <a:pt x="7" y="42"/>
                    <a:pt x="15" y="42"/>
                  </a:cubicBezTo>
                  <a:cubicBezTo>
                    <a:pt x="193" y="42"/>
                    <a:pt x="193" y="42"/>
                    <a:pt x="193" y="42"/>
                  </a:cubicBezTo>
                  <a:cubicBezTo>
                    <a:pt x="193" y="210"/>
                    <a:pt x="193" y="210"/>
                    <a:pt x="193" y="210"/>
                  </a:cubicBezTo>
                  <a:cubicBezTo>
                    <a:pt x="15" y="210"/>
                    <a:pt x="15" y="210"/>
                    <a:pt x="15" y="210"/>
                  </a:cubicBezTo>
                  <a:cubicBezTo>
                    <a:pt x="7" y="210"/>
                    <a:pt x="0" y="214"/>
                    <a:pt x="0" y="219"/>
                  </a:cubicBezTo>
                  <a:cubicBezTo>
                    <a:pt x="0" y="221"/>
                    <a:pt x="0" y="221"/>
                    <a:pt x="0" y="221"/>
                  </a:cubicBezTo>
                  <a:cubicBezTo>
                    <a:pt x="0" y="226"/>
                    <a:pt x="7" y="230"/>
                    <a:pt x="15" y="230"/>
                  </a:cubicBezTo>
                  <a:cubicBezTo>
                    <a:pt x="193" y="230"/>
                    <a:pt x="193" y="230"/>
                    <a:pt x="193" y="230"/>
                  </a:cubicBezTo>
                  <a:cubicBezTo>
                    <a:pt x="195" y="230"/>
                    <a:pt x="195" y="230"/>
                    <a:pt x="195" y="230"/>
                  </a:cubicBezTo>
                  <a:cubicBezTo>
                    <a:pt x="210" y="230"/>
                    <a:pt x="210" y="230"/>
                    <a:pt x="210" y="230"/>
                  </a:cubicBezTo>
                  <a:cubicBezTo>
                    <a:pt x="210" y="221"/>
                    <a:pt x="210" y="221"/>
                    <a:pt x="210" y="221"/>
                  </a:cubicBezTo>
                  <a:cubicBezTo>
                    <a:pt x="210" y="219"/>
                    <a:pt x="210" y="219"/>
                    <a:pt x="210" y="219"/>
                  </a:cubicBezTo>
                  <a:cubicBezTo>
                    <a:pt x="210" y="32"/>
                    <a:pt x="210" y="32"/>
                    <a:pt x="210" y="32"/>
                  </a:cubicBezTo>
                  <a:cubicBezTo>
                    <a:pt x="210" y="31"/>
                    <a:pt x="210" y="31"/>
                    <a:pt x="210" y="31"/>
                  </a:cubicBezTo>
                  <a:cubicBezTo>
                    <a:pt x="210" y="21"/>
                    <a:pt x="210" y="21"/>
                    <a:pt x="210" y="21"/>
                  </a:cubicBezTo>
                  <a:lnTo>
                    <a:pt x="195" y="21"/>
                  </a:lnTo>
                  <a:close/>
                </a:path>
              </a:pathLst>
            </a:custGeom>
            <a:solidFill>
              <a:srgbClr val="C00000"/>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latin typeface="微软雅黑" panose="020b0503020204020204" charset="-122"/>
                <a:ea typeface="微软雅黑" panose="020b0503020204020204" charset="-122"/>
                <a:sym typeface="微软雅黑" panose="020b0503020204020204" charset="-122"/>
              </a:endParaRPr>
            </a:p>
          </p:txBody>
        </p:sp>
        <p:sp>
          <p:nvSpPr>
            <p:cNvPr id="26" name="Freeform 8"/>
            <p:cNvSpPr/>
            <p:nvPr>
              <p:custDataLst>
                <p:tags r:id="rId6"/>
              </p:custDataLst>
            </p:nvPr>
          </p:nvSpPr>
          <p:spPr bwMode="auto">
            <a:xfrm>
              <a:off x="4545" y="2478"/>
              <a:ext cx="706" cy="476"/>
            </a:xfrm>
            <a:custGeom>
              <a:gdLst>
                <a:gd name="T0" fmla="*/ 149 w 154"/>
                <a:gd name="T1" fmla="*/ 82 h 104"/>
                <a:gd name="T2" fmla="*/ 87 w 154"/>
                <a:gd name="T3" fmla="*/ 5 h 104"/>
                <a:gd name="T4" fmla="*/ 78 w 154"/>
                <a:gd name="T5" fmla="*/ 0 h 104"/>
                <a:gd name="T6" fmla="*/ 78 w 154"/>
                <a:gd name="T7" fmla="*/ 0 h 104"/>
                <a:gd name="T8" fmla="*/ 77 w 154"/>
                <a:gd name="T9" fmla="*/ 0 h 104"/>
                <a:gd name="T10" fmla="*/ 76 w 154"/>
                <a:gd name="T11" fmla="*/ 0 h 104"/>
                <a:gd name="T12" fmla="*/ 76 w 154"/>
                <a:gd name="T13" fmla="*/ 0 h 104"/>
                <a:gd name="T14" fmla="*/ 67 w 154"/>
                <a:gd name="T15" fmla="*/ 5 h 104"/>
                <a:gd name="T16" fmla="*/ 4 w 154"/>
                <a:gd name="T17" fmla="*/ 82 h 104"/>
                <a:gd name="T18" fmla="*/ 6 w 154"/>
                <a:gd name="T19" fmla="*/ 100 h 104"/>
                <a:gd name="T20" fmla="*/ 24 w 154"/>
                <a:gd name="T21" fmla="*/ 98 h 104"/>
                <a:gd name="T22" fmla="*/ 77 w 154"/>
                <a:gd name="T23" fmla="*/ 32 h 104"/>
                <a:gd name="T24" fmla="*/ 130 w 154"/>
                <a:gd name="T25" fmla="*/ 98 h 104"/>
                <a:gd name="T26" fmla="*/ 148 w 154"/>
                <a:gd name="T27" fmla="*/ 100 h 104"/>
                <a:gd name="T28" fmla="*/ 149 w 154"/>
                <a:gd name="T29" fmla="*/ 82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54" h="104">
                  <a:moveTo>
                    <a:pt x="149" y="82"/>
                  </a:moveTo>
                  <a:cubicBezTo>
                    <a:pt x="87" y="5"/>
                    <a:pt x="87" y="5"/>
                    <a:pt x="87" y="5"/>
                  </a:cubicBezTo>
                  <a:cubicBezTo>
                    <a:pt x="84" y="2"/>
                    <a:pt x="81" y="0"/>
                    <a:pt x="78" y="0"/>
                  </a:cubicBezTo>
                  <a:cubicBezTo>
                    <a:pt x="78" y="0"/>
                    <a:pt x="78" y="0"/>
                    <a:pt x="78" y="0"/>
                  </a:cubicBezTo>
                  <a:cubicBezTo>
                    <a:pt x="77" y="0"/>
                    <a:pt x="77" y="0"/>
                    <a:pt x="77" y="0"/>
                  </a:cubicBezTo>
                  <a:cubicBezTo>
                    <a:pt x="76" y="0"/>
                    <a:pt x="76" y="0"/>
                    <a:pt x="76" y="0"/>
                  </a:cubicBezTo>
                  <a:cubicBezTo>
                    <a:pt x="76" y="0"/>
                    <a:pt x="76" y="0"/>
                    <a:pt x="76" y="0"/>
                  </a:cubicBezTo>
                  <a:cubicBezTo>
                    <a:pt x="72" y="0"/>
                    <a:pt x="69" y="2"/>
                    <a:pt x="67" y="5"/>
                  </a:cubicBezTo>
                  <a:cubicBezTo>
                    <a:pt x="4" y="82"/>
                    <a:pt x="4" y="82"/>
                    <a:pt x="4" y="82"/>
                  </a:cubicBezTo>
                  <a:cubicBezTo>
                    <a:pt x="0" y="88"/>
                    <a:pt x="0" y="96"/>
                    <a:pt x="6" y="100"/>
                  </a:cubicBezTo>
                  <a:cubicBezTo>
                    <a:pt x="11" y="104"/>
                    <a:pt x="19" y="103"/>
                    <a:pt x="24" y="98"/>
                  </a:cubicBezTo>
                  <a:cubicBezTo>
                    <a:pt x="77" y="32"/>
                    <a:pt x="77" y="32"/>
                    <a:pt x="77" y="32"/>
                  </a:cubicBezTo>
                  <a:cubicBezTo>
                    <a:pt x="130" y="98"/>
                    <a:pt x="130" y="98"/>
                    <a:pt x="130" y="98"/>
                  </a:cubicBezTo>
                  <a:cubicBezTo>
                    <a:pt x="134" y="103"/>
                    <a:pt x="142" y="104"/>
                    <a:pt x="148" y="100"/>
                  </a:cubicBezTo>
                  <a:cubicBezTo>
                    <a:pt x="153" y="96"/>
                    <a:pt x="154" y="88"/>
                    <a:pt x="149" y="82"/>
                  </a:cubicBezTo>
                  <a:close/>
                </a:path>
              </a:pathLst>
            </a:custGeom>
            <a:solidFill>
              <a:srgbClr val="C00000"/>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latin typeface="微软雅黑" panose="020b0503020204020204" charset="-122"/>
                <a:ea typeface="微软雅黑" panose="020b0503020204020204" charset="-122"/>
                <a:sym typeface="微软雅黑" panose="020b0503020204020204" charset="-122"/>
              </a:endParaRPr>
            </a:p>
          </p:txBody>
        </p:sp>
      </p:grpSp>
    </p:spTree>
  </p:cSld>
  <p:clrMapOvr>
    <a:masterClrMapping/>
  </p:clrMapOvr>
  <mc:AlternateContent>
    <mc:Choice xmlns:p14="http://schemas.microsoft.com/office/powerpoint/2010/main" Requires="p14">
      <p:transition advClick="0" advTm="0" p14:dur="1600"/>
    </mc:Choice>
    <mc:Fallback>
      <p:transition advClick="0" advTm="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4" presetClass="entr" presetSubtype="0" dur="1" fill="hold" nodeType="afterEffect">
                                  <p:stCondLst>
                                    <p:cond delay="0"/>
                                  </p:stCondLst>
                                  <p:childTnLst>
                                    <p:set>
                                      <p:cBhvr>
                                        <p:cTn id="6" dur="1" fill="hold">
                                          <p:stCondLst>
                                            <p:cond delay="0"/>
                                          </p:stCondLst>
                                        </p:cTn>
                                        <p:tgtEl>
                                          <p:spTgt spid="76"/>
                                        </p:tgtEl>
                                        <p:attrNameLst>
                                          <p:attrName>style.visibility</p:attrName>
                                        </p:attrNameLst>
                                      </p:cBhvr>
                                      <p:to>
                                        <p:strVal val="visible"/>
                                      </p:to>
                                    </p:set>
                                    <p:anim to="" calcmode="lin" valueType="num">
                                      <p:cBhvr>
                                        <p:cTn id="7" dur="1" fill="hold"/>
                                        <p:tgtEl>
                                          <p:spTgt spid="76"/>
                                        </p:tgtEl>
                                      </p:cBhvr>
                                    </p:anim>
                                  </p:childTnLst>
                                </p:cTn>
                              </p:par>
                            </p:childTnLst>
                          </p:cTn>
                        </p:par>
                        <p:par>
                          <p:cTn id="8" fill="hold" nodeType="afterGroup">
                            <p:stCondLst>
                              <p:cond delay="1"/>
                            </p:stCondLst>
                            <p:childTnLst>
                              <p:par>
                                <p:cTn id="9" presetID="2" presetClass="entr" presetSubtype="2" dur="1000" fill="hold" nodeType="afterEffect">
                                  <p:stCondLst>
                                    <p:cond delay="0"/>
                                  </p:stCondLst>
                                  <p:childTnLst>
                                    <p:set>
                                      <p:cBhvr>
                                        <p:cTn id="10" dur="1000" fill="hold">
                                          <p:stCondLst>
                                            <p:cond delay="0"/>
                                          </p:stCondLst>
                                        </p:cTn>
                                        <p:tgtEl>
                                          <p:spTgt spid="21"/>
                                        </p:tgtEl>
                                        <p:attrNameLst>
                                          <p:attrName>style.visibility</p:attrName>
                                        </p:attrNameLst>
                                      </p:cBhvr>
                                      <p:to>
                                        <p:strVal val="visible"/>
                                      </p:to>
                                    </p:set>
                                    <p:anim calcmode="lin" valueType="num">
                                      <p:cBhvr additive="base">
                                        <p:cTn id="11" dur="1000" fill="hold"/>
                                        <p:tgtEl>
                                          <p:spTgt spid="21"/>
                                        </p:tgtEl>
                                        <p:attrNameLst>
                                          <p:attrName>ppt_x</p:attrName>
                                        </p:attrNameLst>
                                      </p:cBhvr>
                                      <p:tavLst>
                                        <p:tav tm="0">
                                          <p:val>
                                            <p:strVal val="1+#ppt_w/2"/>
                                          </p:val>
                                        </p:tav>
                                        <p:tav tm="100000">
                                          <p:val>
                                            <p:strVal val="#ppt_x"/>
                                          </p:val>
                                        </p:tav>
                                      </p:tavLst>
                                    </p:anim>
                                    <p:anim calcmode="lin" valueType="num">
                                      <p:cBhvr additive="base">
                                        <p:cTn id="12" dur="1000" fill="hold"/>
                                        <p:tgtEl>
                                          <p:spTgt spid="2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6" name="组合 75"/>
          <p:cNvGrpSpPr/>
          <p:nvPr/>
        </p:nvGrpSpPr>
        <p:grpSpPr>
          <a:xfrm>
            <a:off x="2505710" y="1391285"/>
            <a:ext cx="8980170" cy="5087620"/>
            <a:chOff x="6436217" y="1978636"/>
            <a:chExt cx="9428773" cy="495602"/>
          </a:xfrm>
        </p:grpSpPr>
        <p:sp>
          <p:nvSpPr>
            <p:cNvPr id="36" name="平行四边形 35"/>
            <p:cNvSpPr/>
            <p:nvPr/>
          </p:nvSpPr>
          <p:spPr>
            <a:xfrm>
              <a:off x="6436217" y="1978636"/>
              <a:ext cx="9355433" cy="495602"/>
            </a:xfrm>
            <a:prstGeom prst="parallelogram">
              <a:avLst>
                <a:gd name="adj" fmla="val 1066"/>
              </a:avLst>
            </a:prstGeom>
            <a:gradFill flip="none" rotWithShape="1">
              <a:gsLst>
                <a:gs pos="0">
                  <a:srgbClr val="F6C381"/>
                </a:gs>
                <a:gs pos="100000">
                  <a:srgbClr val="F6C381">
                    <a:alpha val="0"/>
                  </a:srgbClr>
                </a:gs>
              </a:gsLst>
              <a:lin ang="0" scaled="1"/>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等线" panose="02010600030101010101" charset="-122"/>
                <a:cs typeface="+mn-cs"/>
              </a:endParaRPr>
            </a:p>
          </p:txBody>
        </p:sp>
        <p:sp>
          <p:nvSpPr>
            <p:cNvPr id="37" name="文本框 36"/>
            <p:cNvSpPr txBox="1"/>
            <p:nvPr/>
          </p:nvSpPr>
          <p:spPr>
            <a:xfrm>
              <a:off x="6870920" y="1999482"/>
              <a:ext cx="8994070" cy="384320"/>
            </a:xfrm>
            <a:prstGeom prst="rect">
              <a:avLst/>
            </a:prstGeom>
            <a:noFill/>
            <a:effectLst>
              <a:glow rad="127000">
                <a:schemeClr val="accent2"/>
              </a:glow>
            </a:effectLst>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560070" algn="ctr" defTabSz="914400" rtl="0" eaLnBrk="1" fontAlgn="auto" latinLnBrk="0" hangingPunct="1">
                <a:lnSpc>
                  <a:spcPct val="150000"/>
                </a:lnSpc>
                <a:spcBef>
                  <a:spcPct val="0"/>
                </a:spcBef>
                <a:spcAft>
                  <a:spcPct val="0"/>
                </a:spcAft>
                <a:buClrTx/>
                <a:buSzTx/>
                <a:buFontTx/>
                <a:buNone/>
                <a:defRPr/>
              </a:pPr>
              <a:r>
                <a:rPr kumimoji="0" lang="zh-CN" altLang="en-US" sz="2400" b="1" i="0" u="none" strike="noStrike" kern="1200" cap="none" spc="0" normalizeH="0" baseline="0" noProof="0">
                  <a:ln>
                    <a:noFill/>
                  </a:ln>
                  <a:solidFill>
                    <a:srgbClr val="FF0000"/>
                  </a:solidFill>
                  <a:effectLst>
                    <a:glow rad="127000">
                      <a:srgbClr val="FFEACC"/>
                    </a:glow>
                  </a:effectLst>
                  <a:uLnTx/>
                  <a:uFillTx/>
                  <a:latin typeface="微软雅黑" panose="020b0503020204020204" charset="-122"/>
                  <a:ea typeface="微软雅黑" panose="020b0503020204020204" charset="-122"/>
                  <a:cs typeface="+mn-cs"/>
                </a:rPr>
                <a:t>一是生产力驱动方式的根本性变革</a:t>
              </a:r>
              <a:endParaRPr kumimoji="0" lang="zh-CN" altLang="en-US" sz="2400" b="1" i="0" u="none" strike="noStrike" kern="1200" cap="none" spc="0" normalizeH="0" baseline="0" noProof="0">
                <a:ln>
                  <a:noFill/>
                </a:ln>
                <a:solidFill>
                  <a:srgbClr val="FF0000"/>
                </a:solidFill>
                <a:effectLst>
                  <a:glow rad="127000">
                    <a:srgbClr val="FFEACC"/>
                  </a:glow>
                </a:effectLst>
                <a:uLnTx/>
                <a:uFillTx/>
                <a:latin typeface="微软雅黑" panose="020b0503020204020204" charset="-122"/>
                <a:ea typeface="微软雅黑" panose="020b0503020204020204" charset="-122"/>
                <a:cs typeface="+mn-cs"/>
              </a:endParaRPr>
            </a:p>
            <a:p>
              <a:pPr marL="0" marR="0" lvl="0" indent="560070" algn="l" defTabSz="914400" rtl="0" eaLnBrk="1" fontAlgn="auto" latinLnBrk="0" hangingPunct="1">
                <a:lnSpc>
                  <a:spcPct val="150000"/>
                </a:lnSpc>
                <a:spcBef>
                  <a:spcPct val="0"/>
                </a:spcBef>
                <a:spcAft>
                  <a:spcPct val="0"/>
                </a:spcAft>
                <a:buClrTx/>
                <a:buSzTx/>
                <a:buFontTx/>
                <a:buNone/>
                <a:defRPr/>
              </a:pPr>
              <a:r>
                <a:rPr kumimoji="0" lang="zh-CN" altLang="en-US" sz="2000" b="1" i="0" u="none" strike="noStrike" kern="1200" cap="none" spc="0" normalizeH="0" baseline="0" noProof="0">
                  <a:ln>
                    <a:noFill/>
                  </a:ln>
                  <a:solidFill>
                    <a:schemeClr val="tx1"/>
                  </a:solidFill>
                  <a:effectLst>
                    <a:glow rad="127000">
                      <a:srgbClr val="FFEACC"/>
                    </a:glow>
                  </a:effectLst>
                  <a:uLnTx/>
                  <a:uFillTx/>
                  <a:latin typeface="微软雅黑" panose="020b0503020204020204" charset="-122"/>
                  <a:ea typeface="微软雅黑" panose="020b0503020204020204" charset="-122"/>
                  <a:cs typeface="+mn-cs"/>
                </a:rPr>
                <a:t>其一，生产力核心驱动要素的根本性变革。新质生产力是在传统要素投入的基础上，以创新为核心驱动，创新生产要素，形成新生产过程，创造新产出，形成新质生产力。</a:t>
              </a:r>
              <a:endParaRPr kumimoji="0" lang="zh-CN" altLang="en-US" sz="2000" b="1" i="0" u="none" strike="noStrike" kern="1200" cap="none" spc="0" normalizeH="0" baseline="0" noProof="0">
                <a:ln>
                  <a:noFill/>
                </a:ln>
                <a:solidFill>
                  <a:schemeClr val="tx1"/>
                </a:solidFill>
                <a:effectLst>
                  <a:glow rad="127000">
                    <a:srgbClr val="FFEACC"/>
                  </a:glow>
                </a:effectLst>
                <a:uLnTx/>
                <a:uFillTx/>
                <a:latin typeface="微软雅黑" panose="020b0503020204020204" charset="-122"/>
                <a:ea typeface="微软雅黑" panose="020b0503020204020204" charset="-122"/>
                <a:cs typeface="+mn-cs"/>
              </a:endParaRPr>
            </a:p>
            <a:p>
              <a:pPr marL="0" marR="0" lvl="0" indent="560070" algn="l" defTabSz="914400" rtl="0" eaLnBrk="1" fontAlgn="auto" latinLnBrk="0" hangingPunct="1">
                <a:lnSpc>
                  <a:spcPct val="150000"/>
                </a:lnSpc>
                <a:spcBef>
                  <a:spcPct val="0"/>
                </a:spcBef>
                <a:spcAft>
                  <a:spcPct val="0"/>
                </a:spcAft>
                <a:buClrTx/>
                <a:buSzTx/>
                <a:buFontTx/>
                <a:buNone/>
                <a:defRPr/>
              </a:pPr>
              <a:r>
                <a:rPr kumimoji="0" lang="zh-CN" altLang="en-US" sz="2000" b="1" i="0" u="none" strike="noStrike" kern="1200" cap="none" spc="0" normalizeH="0" baseline="0" noProof="0">
                  <a:ln>
                    <a:noFill/>
                  </a:ln>
                  <a:solidFill>
                    <a:schemeClr val="tx1"/>
                  </a:solidFill>
                  <a:effectLst>
                    <a:glow rad="127000">
                      <a:srgbClr val="FFEACC"/>
                    </a:glow>
                  </a:effectLst>
                  <a:uLnTx/>
                  <a:uFillTx/>
                  <a:latin typeface="微软雅黑" panose="020b0503020204020204" charset="-122"/>
                  <a:ea typeface="微软雅黑" panose="020b0503020204020204" charset="-122"/>
                  <a:cs typeface="+mn-cs"/>
                </a:rPr>
                <a:t>其二，创新驱动方式的根本性变革。科学技术的重大突破推动生产力跃升是人类社会历史的普遍规律，“科学技术是第一生产力”也表明了科技在生产力中的地位与作用。</a:t>
              </a:r>
              <a:endParaRPr kumimoji="0" lang="zh-CN" altLang="en-US" sz="2000" b="1" i="0" u="none" strike="noStrike" kern="1200" cap="none" spc="0" normalizeH="0" baseline="0" noProof="0">
                <a:ln>
                  <a:noFill/>
                </a:ln>
                <a:solidFill>
                  <a:schemeClr val="tx1"/>
                </a:solidFill>
                <a:effectLst>
                  <a:glow rad="127000">
                    <a:srgbClr val="FFEACC"/>
                  </a:glow>
                </a:effectLst>
                <a:uLnTx/>
                <a:uFillTx/>
                <a:latin typeface="微软雅黑" panose="020b0503020204020204" charset="-122"/>
                <a:ea typeface="微软雅黑" panose="020b0503020204020204" charset="-122"/>
                <a:cs typeface="+mn-cs"/>
              </a:endParaRPr>
            </a:p>
            <a:p>
              <a:pPr marL="0" marR="0" lvl="0" indent="560070" algn="l" defTabSz="914400" rtl="0" eaLnBrk="1" fontAlgn="auto" latinLnBrk="0" hangingPunct="1">
                <a:lnSpc>
                  <a:spcPct val="150000"/>
                </a:lnSpc>
                <a:spcBef>
                  <a:spcPct val="0"/>
                </a:spcBef>
                <a:spcAft>
                  <a:spcPct val="0"/>
                </a:spcAft>
                <a:buClrTx/>
                <a:buSzTx/>
                <a:buFontTx/>
                <a:buNone/>
                <a:defRPr/>
              </a:pPr>
              <a:r>
                <a:rPr kumimoji="0" lang="zh-CN" altLang="en-US" sz="2000" b="1" i="0" u="none" strike="noStrike" kern="1200" cap="none" spc="0" normalizeH="0" baseline="0" noProof="0">
                  <a:ln>
                    <a:noFill/>
                  </a:ln>
                  <a:solidFill>
                    <a:schemeClr val="tx1"/>
                  </a:solidFill>
                  <a:effectLst>
                    <a:glow rad="127000">
                      <a:srgbClr val="FFEACC"/>
                    </a:glow>
                  </a:effectLst>
                  <a:uLnTx/>
                  <a:uFillTx/>
                  <a:latin typeface="微软雅黑" panose="020b0503020204020204" charset="-122"/>
                  <a:ea typeface="微软雅黑" panose="020b0503020204020204" charset="-122"/>
                  <a:cs typeface="+mn-cs"/>
                </a:rPr>
                <a:t>然而，与现有生产力相区别，新质生产力表现为从科技创新推动转变为全面创新驱动。</a:t>
              </a:r>
              <a:endParaRPr kumimoji="0" lang="zh-CN" altLang="en-US" sz="2000" b="1" i="0" u="none" strike="noStrike" kern="1200" cap="none" spc="0" normalizeH="0" baseline="0" noProof="0">
                <a:ln>
                  <a:noFill/>
                </a:ln>
                <a:solidFill>
                  <a:schemeClr val="tx1"/>
                </a:solidFill>
                <a:effectLst>
                  <a:glow rad="127000">
                    <a:srgbClr val="FFEACC"/>
                  </a:glow>
                </a:effectLst>
                <a:uLnTx/>
                <a:uFillTx/>
                <a:latin typeface="微软雅黑" panose="020b0503020204020204" charset="-122"/>
                <a:ea typeface="微软雅黑" panose="020b0503020204020204" charset="-122"/>
                <a:cs typeface="+mn-cs"/>
              </a:endParaRPr>
            </a:p>
          </p:txBody>
        </p:sp>
        <p:sp>
          <p:nvSpPr>
            <p:cNvPr id="38" name="文本框 37"/>
            <p:cNvSpPr txBox="1">
              <a:spLocks noChangeArrowheads="1"/>
            </p:cNvSpPr>
            <p:nvPr/>
          </p:nvSpPr>
          <p:spPr bwMode="auto">
            <a:xfrm>
              <a:off x="6534130" y="1978649"/>
              <a:ext cx="256540" cy="495451"/>
            </a:xfrm>
            <a:prstGeom prst="roundRect">
              <a:avLst>
                <a:gd name="adj" fmla="val 50000"/>
              </a:avLst>
            </a:prstGeom>
            <a:gradFill>
              <a:gsLst>
                <a:gs pos="15000">
                  <a:srgbClr val="C60A04"/>
                </a:gs>
                <a:gs pos="100000">
                  <a:srgbClr val="D81E06"/>
                </a:gs>
              </a:gsLst>
              <a:lin ang="2700000" scaled="1"/>
            </a:gradFill>
            <a:ln>
              <a:noFill/>
            </a:ln>
          </p:spPr>
          <p:txBody>
            <a:bodyPr wrap="square" lIns="121873" tIns="60936" rIns="121873" bIns="60936">
              <a:noAutofit/>
            </a:bodyPr>
            <a:lstStyle>
              <a:defPPr>
                <a:defRPr lang="zh-CN"/>
              </a:defPPr>
              <a:lvl1pPr marL="0" algn="l" defTabSz="121793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121793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121793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121793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121793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121793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121793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121793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121793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marL="0" marR="0" lvl="0" indent="0" algn="ctr" defTabSz="1217930" rtl="0" eaLnBrk="1" fontAlgn="auto" latinLnBrk="0" hangingPunct="1">
                <a:lnSpc>
                  <a:spcPct val="100000"/>
                </a:lnSpc>
                <a:spcBef>
                  <a:spcPct val="0"/>
                </a:spcBef>
                <a:spcAft>
                  <a:spcPct val="0"/>
                </a:spcAft>
                <a:buClrTx/>
                <a:buSzTx/>
                <a:buFontTx/>
                <a:buNone/>
                <a:defRPr/>
              </a:pPr>
              <a:r>
                <a:rPr kumimoji="0" lang="zh-CN" altLang="en-US" sz="1800" b="1" i="0" u="none" strike="noStrike" kern="0" cap="none" spc="0" normalizeH="0" baseline="0" noProof="0">
                  <a:ln>
                    <a:noFill/>
                  </a:ln>
                  <a:solidFill>
                    <a:srgbClr val="FFFF00"/>
                  </a:solidFill>
                  <a:effectLst/>
                  <a:uLnTx/>
                  <a:uFillTx/>
                  <a:latin typeface="微软雅黑" panose="020b0503020204020204" charset="-122"/>
                  <a:ea typeface="微软雅黑" panose="020b0503020204020204" charset="-122"/>
                  <a:cs typeface="+mn-cs"/>
                  <a:sym typeface="微软雅黑" panose="020b0503020204020204" charset="-122"/>
                </a:rPr>
                <a:t> </a:t>
              </a:r>
              <a:endParaRPr kumimoji="0" lang="zh-CN" altLang="en-US" sz="1800" b="1" i="0" u="none" strike="noStrike" kern="0" cap="none" spc="0" normalizeH="0" baseline="0" noProof="0">
                <a:ln>
                  <a:noFill/>
                </a:ln>
                <a:solidFill>
                  <a:srgbClr val="FFFF00"/>
                </a:solidFill>
                <a:effectLst/>
                <a:uLnTx/>
                <a:uFillTx/>
                <a:latin typeface="微软雅黑" panose="020b0503020204020204" charset="-122"/>
                <a:ea typeface="微软雅黑" panose="020b0503020204020204" charset="-122"/>
                <a:cs typeface="+mn-cs"/>
                <a:sym typeface="微软雅黑" panose="020b0503020204020204" charset="-122"/>
              </a:endParaRPr>
            </a:p>
          </p:txBody>
        </p:sp>
      </p:grpSp>
      <p:sp>
        <p:nvSpPr>
          <p:cNvPr id="2" name="12"/>
          <p:cNvSpPr/>
          <p:nvPr>
            <p:custDataLst>
              <p:tags r:id="rId2"/>
            </p:custDataLst>
          </p:nvPr>
        </p:nvSpPr>
        <p:spPr bwMode="auto">
          <a:xfrm>
            <a:off x="0" y="1984375"/>
            <a:ext cx="2091055" cy="2675890"/>
          </a:xfrm>
          <a:custGeom>
            <a:gdLst>
              <a:gd name="T0" fmla="*/ 440790 w 2792413"/>
              <a:gd name="T1" fmla="*/ 2575798 h 3389313"/>
              <a:gd name="T2" fmla="*/ 1147253 w 2792413"/>
              <a:gd name="T3" fmla="*/ 1201035 h 3389313"/>
              <a:gd name="T4" fmla="*/ 1223433 w 2792413"/>
              <a:gd name="T5" fmla="*/ 1473921 h 3389313"/>
              <a:gd name="T6" fmla="*/ 1315165 w 2792413"/>
              <a:gd name="T7" fmla="*/ 1458373 h 3389313"/>
              <a:gd name="T8" fmla="*/ 1462128 w 2792413"/>
              <a:gd name="T9" fmla="*/ 1368574 h 3389313"/>
              <a:gd name="T10" fmla="*/ 1552274 w 2792413"/>
              <a:gd name="T11" fmla="*/ 1517392 h 3389313"/>
              <a:gd name="T12" fmla="*/ 1632262 w 2792413"/>
              <a:gd name="T13" fmla="*/ 1262910 h 3389313"/>
              <a:gd name="T14" fmla="*/ 1689714 w 2792413"/>
              <a:gd name="T15" fmla="*/ 1093784 h 3389313"/>
              <a:gd name="T16" fmla="*/ 1947454 w 2792413"/>
              <a:gd name="T17" fmla="*/ 1176285 h 3389313"/>
              <a:gd name="T18" fmla="*/ 2040457 w 2792413"/>
              <a:gd name="T19" fmla="*/ 1240064 h 3389313"/>
              <a:gd name="T20" fmla="*/ 2124889 w 2792413"/>
              <a:gd name="T21" fmla="*/ 1394276 h 3389313"/>
              <a:gd name="T22" fmla="*/ 2358823 w 2792413"/>
              <a:gd name="T23" fmla="*/ 1575460 h 3389313"/>
              <a:gd name="T24" fmla="*/ 2669254 w 2792413"/>
              <a:gd name="T25" fmla="*/ 1240381 h 3389313"/>
              <a:gd name="T26" fmla="*/ 2738767 w 2792413"/>
              <a:gd name="T27" fmla="*/ 1227371 h 3389313"/>
              <a:gd name="T28" fmla="*/ 2783840 w 2792413"/>
              <a:gd name="T29" fmla="*/ 1283853 h 3389313"/>
              <a:gd name="T30" fmla="*/ 2705122 w 2792413"/>
              <a:gd name="T31" fmla="*/ 1422200 h 3389313"/>
              <a:gd name="T32" fmla="*/ 2761621 w 2792413"/>
              <a:gd name="T33" fmla="*/ 1492008 h 3389313"/>
              <a:gd name="T34" fmla="*/ 2775270 w 2792413"/>
              <a:gd name="T35" fmla="*/ 1582441 h 3389313"/>
              <a:gd name="T36" fmla="*/ 2740355 w 2792413"/>
              <a:gd name="T37" fmla="*/ 1669383 h 3389313"/>
              <a:gd name="T38" fmla="*/ 2438811 w 2792413"/>
              <a:gd name="T39" fmla="*/ 2001606 h 3389313"/>
              <a:gd name="T40" fmla="*/ 2326447 w 2792413"/>
              <a:gd name="T41" fmla="*/ 2083155 h 3389313"/>
              <a:gd name="T42" fmla="*/ 2234397 w 2792413"/>
              <a:gd name="T43" fmla="*/ 2095530 h 3389313"/>
              <a:gd name="T44" fmla="*/ 2140759 w 2792413"/>
              <a:gd name="T45" fmla="*/ 2059674 h 3389313"/>
              <a:gd name="T46" fmla="*/ 2049979 w 2792413"/>
              <a:gd name="T47" fmla="*/ 1965116 h 3389313"/>
              <a:gd name="T48" fmla="*/ 1428165 w 2792413"/>
              <a:gd name="T49" fmla="*/ 2143126 h 3389313"/>
              <a:gd name="T50" fmla="*/ 1429434 w 2792413"/>
              <a:gd name="T51" fmla="*/ 1759182 h 3389313"/>
              <a:gd name="T52" fmla="*/ 1368174 w 2792413"/>
              <a:gd name="T53" fmla="*/ 1755057 h 3389313"/>
              <a:gd name="T54" fmla="*/ 1337384 w 2792413"/>
              <a:gd name="T55" fmla="*/ 1826769 h 3389313"/>
              <a:gd name="T56" fmla="*/ 852376 w 2792413"/>
              <a:gd name="T57" fmla="*/ 1682710 h 3389313"/>
              <a:gd name="T58" fmla="*/ 784766 w 2792413"/>
              <a:gd name="T59" fmla="*/ 2018424 h 3389313"/>
              <a:gd name="T60" fmla="*/ 485762 w 2792413"/>
              <a:gd name="T61" fmla="*/ 1784884 h 3389313"/>
              <a:gd name="T62" fmla="*/ 583526 w 2792413"/>
              <a:gd name="T63" fmla="*/ 1432036 h 3389313"/>
              <a:gd name="T64" fmla="*/ 667641 w 2792413"/>
              <a:gd name="T65" fmla="*/ 1278141 h 3389313"/>
              <a:gd name="T66" fmla="*/ 848249 w 2792413"/>
              <a:gd name="T67" fmla="*/ 1188343 h 3389313"/>
              <a:gd name="T68" fmla="*/ 1117099 w 2792413"/>
              <a:gd name="T69" fmla="*/ 1090294 h 3389313"/>
              <a:gd name="T70" fmla="*/ 1495426 w 2792413"/>
              <a:gd name="T71" fmla="*/ 10798 h 3389313"/>
              <a:gd name="T72" fmla="*/ 1596073 w 2792413"/>
              <a:gd name="T73" fmla="*/ 50816 h 3389313"/>
              <a:gd name="T74" fmla="*/ 1679258 w 2792413"/>
              <a:gd name="T75" fmla="*/ 116241 h 3389313"/>
              <a:gd name="T76" fmla="*/ 1743076 w 2792413"/>
              <a:gd name="T77" fmla="*/ 203263 h 3389313"/>
              <a:gd name="T78" fmla="*/ 1802448 w 2792413"/>
              <a:gd name="T79" fmla="*/ 402397 h 3389313"/>
              <a:gd name="T80" fmla="*/ 1849121 w 2792413"/>
              <a:gd name="T81" fmla="*/ 458612 h 3389313"/>
              <a:gd name="T82" fmla="*/ 1861186 w 2792413"/>
              <a:gd name="T83" fmla="*/ 526260 h 3389313"/>
              <a:gd name="T84" fmla="*/ 1823086 w 2792413"/>
              <a:gd name="T85" fmla="*/ 626621 h 3389313"/>
              <a:gd name="T86" fmla="*/ 1771651 w 2792413"/>
              <a:gd name="T87" fmla="*/ 681248 h 3389313"/>
              <a:gd name="T88" fmla="*/ 1688148 w 2792413"/>
              <a:gd name="T89" fmla="*/ 863867 h 3389313"/>
              <a:gd name="T90" fmla="*/ 1552576 w 2792413"/>
              <a:gd name="T91" fmla="*/ 992176 h 3389313"/>
              <a:gd name="T92" fmla="*/ 1464628 w 2792413"/>
              <a:gd name="T93" fmla="*/ 1024254 h 3389313"/>
              <a:gd name="T94" fmla="*/ 1364933 w 2792413"/>
              <a:gd name="T95" fmla="*/ 1028383 h 3389313"/>
              <a:gd name="T96" fmla="*/ 1273493 w 2792413"/>
              <a:gd name="T97" fmla="*/ 1003928 h 3389313"/>
              <a:gd name="T98" fmla="*/ 1136333 w 2792413"/>
              <a:gd name="T99" fmla="*/ 893721 h 3389313"/>
              <a:gd name="T100" fmla="*/ 1043305 w 2792413"/>
              <a:gd name="T101" fmla="*/ 719677 h 3389313"/>
              <a:gd name="T102" fmla="*/ 984250 w 2792413"/>
              <a:gd name="T103" fmla="*/ 642183 h 3389313"/>
              <a:gd name="T104" fmla="*/ 943610 w 2792413"/>
              <a:gd name="T105" fmla="*/ 580887 h 3389313"/>
              <a:gd name="T106" fmla="*/ 930275 w 2792413"/>
              <a:gd name="T107" fmla="*/ 508792 h 3389313"/>
              <a:gd name="T108" fmla="*/ 958215 w 2792413"/>
              <a:gd name="T109" fmla="*/ 440826 h 3389313"/>
              <a:gd name="T110" fmla="*/ 1010603 w 2792413"/>
              <a:gd name="T111" fmla="*/ 336019 h 3389313"/>
              <a:gd name="T112" fmla="*/ 1081405 w 2792413"/>
              <a:gd name="T113" fmla="*/ 168327 h 3389313"/>
              <a:gd name="T114" fmla="*/ 1152525 w 2792413"/>
              <a:gd name="T115" fmla="*/ 89245 h 3389313"/>
              <a:gd name="T116" fmla="*/ 1242060 w 2792413"/>
              <a:gd name="T117" fmla="*/ 32713 h 3389313"/>
              <a:gd name="T118" fmla="*/ 1348105 w 2792413"/>
              <a:gd name="T119" fmla="*/ 3494 h 33893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792413" h="3389313">
                <a:moveTo>
                  <a:pt x="520700" y="2665413"/>
                </a:moveTo>
                <a:lnTo>
                  <a:pt x="2271713" y="2665413"/>
                </a:lnTo>
                <a:lnTo>
                  <a:pt x="2258063" y="3389313"/>
                </a:lnTo>
                <a:lnTo>
                  <a:pt x="534985" y="3389313"/>
                </a:lnTo>
                <a:lnTo>
                  <a:pt x="520700" y="2665413"/>
                </a:lnTo>
                <a:close/>
                <a:moveTo>
                  <a:pt x="0" y="2312988"/>
                </a:moveTo>
                <a:lnTo>
                  <a:pt x="2792413" y="2312988"/>
                </a:lnTo>
                <a:lnTo>
                  <a:pt x="2504058" y="3016251"/>
                </a:lnTo>
                <a:lnTo>
                  <a:pt x="2343366" y="3016251"/>
                </a:lnTo>
                <a:lnTo>
                  <a:pt x="2351623" y="2575798"/>
                </a:lnTo>
                <a:lnTo>
                  <a:pt x="440790" y="2575798"/>
                </a:lnTo>
                <a:lnTo>
                  <a:pt x="449047" y="3016251"/>
                </a:lnTo>
                <a:lnTo>
                  <a:pt x="288355" y="3016251"/>
                </a:lnTo>
                <a:lnTo>
                  <a:pt x="0" y="2312988"/>
                </a:lnTo>
                <a:close/>
                <a:moveTo>
                  <a:pt x="1131065" y="1087438"/>
                </a:moveTo>
                <a:lnTo>
                  <a:pt x="1131065" y="1087755"/>
                </a:lnTo>
                <a:lnTo>
                  <a:pt x="1131700" y="1087438"/>
                </a:lnTo>
                <a:lnTo>
                  <a:pt x="1133287" y="1104890"/>
                </a:lnTo>
                <a:lnTo>
                  <a:pt x="1135826" y="1125198"/>
                </a:lnTo>
                <a:lnTo>
                  <a:pt x="1138683" y="1148044"/>
                </a:lnTo>
                <a:lnTo>
                  <a:pt x="1142492" y="1173112"/>
                </a:lnTo>
                <a:lnTo>
                  <a:pt x="1147253" y="1201035"/>
                </a:lnTo>
                <a:lnTo>
                  <a:pt x="1153284" y="1231179"/>
                </a:lnTo>
                <a:lnTo>
                  <a:pt x="1160267" y="1262910"/>
                </a:lnTo>
                <a:lnTo>
                  <a:pt x="1168520" y="1297180"/>
                </a:lnTo>
                <a:lnTo>
                  <a:pt x="1178042" y="1333670"/>
                </a:lnTo>
                <a:lnTo>
                  <a:pt x="1183439" y="1352074"/>
                </a:lnTo>
                <a:lnTo>
                  <a:pt x="1188835" y="1371430"/>
                </a:lnTo>
                <a:lnTo>
                  <a:pt x="1195183" y="1391103"/>
                </a:lnTo>
                <a:lnTo>
                  <a:pt x="1201531" y="1411094"/>
                </a:lnTo>
                <a:lnTo>
                  <a:pt x="1208514" y="1431719"/>
                </a:lnTo>
                <a:lnTo>
                  <a:pt x="1215497" y="1452344"/>
                </a:lnTo>
                <a:lnTo>
                  <a:pt x="1223433" y="1473921"/>
                </a:lnTo>
                <a:lnTo>
                  <a:pt x="1231685" y="1495498"/>
                </a:lnTo>
                <a:lnTo>
                  <a:pt x="1240573" y="1517392"/>
                </a:lnTo>
                <a:lnTo>
                  <a:pt x="1249461" y="1539604"/>
                </a:lnTo>
                <a:lnTo>
                  <a:pt x="1258983" y="1562450"/>
                </a:lnTo>
                <a:lnTo>
                  <a:pt x="1269458" y="1585296"/>
                </a:lnTo>
                <a:lnTo>
                  <a:pt x="1279932" y="1608460"/>
                </a:lnTo>
                <a:lnTo>
                  <a:pt x="1291359" y="1632258"/>
                </a:lnTo>
                <a:lnTo>
                  <a:pt x="1294851" y="1601162"/>
                </a:lnTo>
                <a:lnTo>
                  <a:pt x="1298977" y="1571018"/>
                </a:lnTo>
                <a:lnTo>
                  <a:pt x="1306913" y="1512315"/>
                </a:lnTo>
                <a:lnTo>
                  <a:pt x="1315165" y="1458373"/>
                </a:lnTo>
                <a:lnTo>
                  <a:pt x="1323101" y="1409824"/>
                </a:lnTo>
                <a:lnTo>
                  <a:pt x="1330084" y="1368574"/>
                </a:lnTo>
                <a:lnTo>
                  <a:pt x="1336115" y="1335574"/>
                </a:lnTo>
                <a:lnTo>
                  <a:pt x="1342780" y="1300670"/>
                </a:lnTo>
                <a:lnTo>
                  <a:pt x="1298025" y="1196275"/>
                </a:lnTo>
                <a:lnTo>
                  <a:pt x="1370395" y="1127736"/>
                </a:lnTo>
                <a:lnTo>
                  <a:pt x="1421817" y="1127736"/>
                </a:lnTo>
                <a:lnTo>
                  <a:pt x="1494187" y="1196275"/>
                </a:lnTo>
                <a:lnTo>
                  <a:pt x="1449749" y="1300670"/>
                </a:lnTo>
                <a:lnTo>
                  <a:pt x="1456415" y="1335574"/>
                </a:lnTo>
                <a:lnTo>
                  <a:pt x="1462128" y="1368574"/>
                </a:lnTo>
                <a:lnTo>
                  <a:pt x="1469746" y="1409824"/>
                </a:lnTo>
                <a:lnTo>
                  <a:pt x="1477364" y="1458373"/>
                </a:lnTo>
                <a:lnTo>
                  <a:pt x="1485617" y="1512315"/>
                </a:lnTo>
                <a:lnTo>
                  <a:pt x="1493869" y="1571018"/>
                </a:lnTo>
                <a:lnTo>
                  <a:pt x="1497678" y="1601162"/>
                </a:lnTo>
                <a:lnTo>
                  <a:pt x="1501170" y="1632258"/>
                </a:lnTo>
                <a:lnTo>
                  <a:pt x="1512279" y="1608460"/>
                </a:lnTo>
                <a:lnTo>
                  <a:pt x="1523072" y="1585296"/>
                </a:lnTo>
                <a:lnTo>
                  <a:pt x="1533229" y="1562450"/>
                </a:lnTo>
                <a:lnTo>
                  <a:pt x="1542751" y="1539604"/>
                </a:lnTo>
                <a:lnTo>
                  <a:pt x="1552274" y="1517392"/>
                </a:lnTo>
                <a:lnTo>
                  <a:pt x="1560844" y="1495498"/>
                </a:lnTo>
                <a:lnTo>
                  <a:pt x="1568779" y="1473921"/>
                </a:lnTo>
                <a:lnTo>
                  <a:pt x="1576715" y="1452344"/>
                </a:lnTo>
                <a:lnTo>
                  <a:pt x="1584015" y="1431719"/>
                </a:lnTo>
                <a:lnTo>
                  <a:pt x="1590681" y="1411094"/>
                </a:lnTo>
                <a:lnTo>
                  <a:pt x="1597346" y="1391103"/>
                </a:lnTo>
                <a:lnTo>
                  <a:pt x="1603377" y="1371430"/>
                </a:lnTo>
                <a:lnTo>
                  <a:pt x="1609408" y="1352074"/>
                </a:lnTo>
                <a:lnTo>
                  <a:pt x="1614487" y="1333670"/>
                </a:lnTo>
                <a:lnTo>
                  <a:pt x="1624327" y="1297180"/>
                </a:lnTo>
                <a:lnTo>
                  <a:pt x="1632262" y="1262910"/>
                </a:lnTo>
                <a:lnTo>
                  <a:pt x="1639563" y="1231179"/>
                </a:lnTo>
                <a:lnTo>
                  <a:pt x="1644959" y="1201035"/>
                </a:lnTo>
                <a:lnTo>
                  <a:pt x="1649720" y="1173112"/>
                </a:lnTo>
                <a:lnTo>
                  <a:pt x="1653846" y="1148044"/>
                </a:lnTo>
                <a:lnTo>
                  <a:pt x="1657020" y="1125198"/>
                </a:lnTo>
                <a:lnTo>
                  <a:pt x="1659242" y="1104890"/>
                </a:lnTo>
                <a:lnTo>
                  <a:pt x="1660829" y="1087438"/>
                </a:lnTo>
                <a:lnTo>
                  <a:pt x="1661464" y="1087755"/>
                </a:lnTo>
                <a:lnTo>
                  <a:pt x="1661464" y="1087438"/>
                </a:lnTo>
                <a:lnTo>
                  <a:pt x="1675430" y="1090294"/>
                </a:lnTo>
                <a:lnTo>
                  <a:pt x="1689714" y="1093784"/>
                </a:lnTo>
                <a:lnTo>
                  <a:pt x="1703998" y="1097592"/>
                </a:lnTo>
                <a:lnTo>
                  <a:pt x="1718916" y="1101400"/>
                </a:lnTo>
                <a:lnTo>
                  <a:pt x="1749705" y="1110919"/>
                </a:lnTo>
                <a:lnTo>
                  <a:pt x="1782399" y="1120756"/>
                </a:lnTo>
                <a:lnTo>
                  <a:pt x="1812871" y="1129640"/>
                </a:lnTo>
                <a:lnTo>
                  <a:pt x="1841120" y="1138208"/>
                </a:lnTo>
                <a:lnTo>
                  <a:pt x="1866831" y="1146458"/>
                </a:lnTo>
                <a:lnTo>
                  <a:pt x="1890002" y="1154390"/>
                </a:lnTo>
                <a:lnTo>
                  <a:pt x="1911269" y="1162006"/>
                </a:lnTo>
                <a:lnTo>
                  <a:pt x="1930314" y="1168987"/>
                </a:lnTo>
                <a:lnTo>
                  <a:pt x="1947454" y="1176285"/>
                </a:lnTo>
                <a:lnTo>
                  <a:pt x="1962690" y="1183266"/>
                </a:lnTo>
                <a:lnTo>
                  <a:pt x="1976021" y="1189612"/>
                </a:lnTo>
                <a:lnTo>
                  <a:pt x="1987766" y="1195958"/>
                </a:lnTo>
                <a:lnTo>
                  <a:pt x="1998240" y="1201670"/>
                </a:lnTo>
                <a:lnTo>
                  <a:pt x="2006811" y="1207381"/>
                </a:lnTo>
                <a:lnTo>
                  <a:pt x="2014111" y="1212775"/>
                </a:lnTo>
                <a:lnTo>
                  <a:pt x="2020142" y="1218487"/>
                </a:lnTo>
                <a:lnTo>
                  <a:pt x="2025221" y="1223564"/>
                </a:lnTo>
                <a:lnTo>
                  <a:pt x="2029030" y="1228641"/>
                </a:lnTo>
                <a:lnTo>
                  <a:pt x="2035061" y="1234035"/>
                </a:lnTo>
                <a:lnTo>
                  <a:pt x="2040457" y="1240064"/>
                </a:lnTo>
                <a:lnTo>
                  <a:pt x="2046170" y="1246410"/>
                </a:lnTo>
                <a:lnTo>
                  <a:pt x="2051249" y="1252756"/>
                </a:lnTo>
                <a:lnTo>
                  <a:pt x="2056010" y="1259420"/>
                </a:lnTo>
                <a:lnTo>
                  <a:pt x="2060771" y="1266401"/>
                </a:lnTo>
                <a:lnTo>
                  <a:pt x="2065215" y="1273699"/>
                </a:lnTo>
                <a:lnTo>
                  <a:pt x="2068706" y="1281631"/>
                </a:lnTo>
                <a:lnTo>
                  <a:pt x="2069976" y="1283535"/>
                </a:lnTo>
                <a:lnTo>
                  <a:pt x="2072833" y="1289564"/>
                </a:lnTo>
                <a:lnTo>
                  <a:pt x="2083942" y="1312410"/>
                </a:lnTo>
                <a:lnTo>
                  <a:pt x="2101717" y="1348584"/>
                </a:lnTo>
                <a:lnTo>
                  <a:pt x="2124889" y="1394276"/>
                </a:lnTo>
                <a:lnTo>
                  <a:pt x="2151869" y="1446950"/>
                </a:lnTo>
                <a:lnTo>
                  <a:pt x="2182341" y="1504382"/>
                </a:lnTo>
                <a:lnTo>
                  <a:pt x="2197894" y="1534210"/>
                </a:lnTo>
                <a:lnTo>
                  <a:pt x="2214399" y="1563719"/>
                </a:lnTo>
                <a:lnTo>
                  <a:pt x="2230588" y="1593229"/>
                </a:lnTo>
                <a:lnTo>
                  <a:pt x="2247093" y="1622104"/>
                </a:lnTo>
                <a:lnTo>
                  <a:pt x="2260742" y="1645902"/>
                </a:lnTo>
                <a:lnTo>
                  <a:pt x="2274073" y="1668431"/>
                </a:lnTo>
                <a:lnTo>
                  <a:pt x="2305497" y="1634479"/>
                </a:lnTo>
                <a:lnTo>
                  <a:pt x="2332478" y="1604652"/>
                </a:lnTo>
                <a:lnTo>
                  <a:pt x="2358823" y="1575460"/>
                </a:lnTo>
                <a:lnTo>
                  <a:pt x="2406752" y="1520883"/>
                </a:lnTo>
                <a:lnTo>
                  <a:pt x="2443572" y="1478046"/>
                </a:lnTo>
                <a:lnTo>
                  <a:pt x="2465157" y="1453296"/>
                </a:lnTo>
                <a:lnTo>
                  <a:pt x="2468013" y="1449805"/>
                </a:lnTo>
                <a:lnTo>
                  <a:pt x="2471822" y="1445681"/>
                </a:lnTo>
                <a:lnTo>
                  <a:pt x="2475631" y="1441555"/>
                </a:lnTo>
                <a:lnTo>
                  <a:pt x="2483567" y="1434257"/>
                </a:lnTo>
                <a:lnTo>
                  <a:pt x="2491819" y="1427276"/>
                </a:lnTo>
                <a:lnTo>
                  <a:pt x="2500390" y="1420930"/>
                </a:lnTo>
                <a:lnTo>
                  <a:pt x="2664175" y="1245141"/>
                </a:lnTo>
                <a:lnTo>
                  <a:pt x="2669254" y="1240381"/>
                </a:lnTo>
                <a:lnTo>
                  <a:pt x="2674967" y="1235939"/>
                </a:lnTo>
                <a:lnTo>
                  <a:pt x="2680681" y="1232131"/>
                </a:lnTo>
                <a:lnTo>
                  <a:pt x="2686712" y="1229275"/>
                </a:lnTo>
                <a:lnTo>
                  <a:pt x="2693060" y="1227054"/>
                </a:lnTo>
                <a:lnTo>
                  <a:pt x="2699408" y="1225150"/>
                </a:lnTo>
                <a:lnTo>
                  <a:pt x="2706074" y="1224198"/>
                </a:lnTo>
                <a:lnTo>
                  <a:pt x="2712422" y="1223247"/>
                </a:lnTo>
                <a:lnTo>
                  <a:pt x="2719088" y="1223247"/>
                </a:lnTo>
                <a:lnTo>
                  <a:pt x="2725754" y="1224198"/>
                </a:lnTo>
                <a:lnTo>
                  <a:pt x="2732419" y="1225468"/>
                </a:lnTo>
                <a:lnTo>
                  <a:pt x="2738767" y="1227371"/>
                </a:lnTo>
                <a:lnTo>
                  <a:pt x="2745116" y="1229910"/>
                </a:lnTo>
                <a:lnTo>
                  <a:pt x="2751147" y="1233400"/>
                </a:lnTo>
                <a:lnTo>
                  <a:pt x="2757178" y="1237525"/>
                </a:lnTo>
                <a:lnTo>
                  <a:pt x="2762574" y="1241968"/>
                </a:lnTo>
                <a:lnTo>
                  <a:pt x="2767335" y="1247045"/>
                </a:lnTo>
                <a:lnTo>
                  <a:pt x="2771779" y="1252756"/>
                </a:lnTo>
                <a:lnTo>
                  <a:pt x="2775270" y="1258151"/>
                </a:lnTo>
                <a:lnTo>
                  <a:pt x="2778444" y="1264497"/>
                </a:lnTo>
                <a:lnTo>
                  <a:pt x="2780666" y="1270843"/>
                </a:lnTo>
                <a:lnTo>
                  <a:pt x="2782571" y="1277189"/>
                </a:lnTo>
                <a:lnTo>
                  <a:pt x="2783840" y="1283853"/>
                </a:lnTo>
                <a:lnTo>
                  <a:pt x="2784475" y="1290199"/>
                </a:lnTo>
                <a:lnTo>
                  <a:pt x="2784475" y="1296862"/>
                </a:lnTo>
                <a:lnTo>
                  <a:pt x="2783840" y="1303526"/>
                </a:lnTo>
                <a:lnTo>
                  <a:pt x="2782253" y="1310189"/>
                </a:lnTo>
                <a:lnTo>
                  <a:pt x="2780349" y="1316535"/>
                </a:lnTo>
                <a:lnTo>
                  <a:pt x="2777492" y="1322882"/>
                </a:lnTo>
                <a:lnTo>
                  <a:pt x="2774635" y="1328911"/>
                </a:lnTo>
                <a:lnTo>
                  <a:pt x="2770509" y="1334622"/>
                </a:lnTo>
                <a:lnTo>
                  <a:pt x="2766065" y="1340334"/>
                </a:lnTo>
                <a:lnTo>
                  <a:pt x="2694964" y="1416171"/>
                </a:lnTo>
                <a:lnTo>
                  <a:pt x="2705122" y="1422200"/>
                </a:lnTo>
                <a:lnTo>
                  <a:pt x="2709883" y="1426007"/>
                </a:lnTo>
                <a:lnTo>
                  <a:pt x="2714644" y="1429815"/>
                </a:lnTo>
                <a:lnTo>
                  <a:pt x="2721310" y="1435844"/>
                </a:lnTo>
                <a:lnTo>
                  <a:pt x="2727658" y="1441873"/>
                </a:lnTo>
                <a:lnTo>
                  <a:pt x="2733689" y="1448854"/>
                </a:lnTo>
                <a:lnTo>
                  <a:pt x="2739085" y="1455517"/>
                </a:lnTo>
                <a:lnTo>
                  <a:pt x="2744481" y="1462498"/>
                </a:lnTo>
                <a:lnTo>
                  <a:pt x="2749242" y="1469478"/>
                </a:lnTo>
                <a:lnTo>
                  <a:pt x="2753686" y="1476777"/>
                </a:lnTo>
                <a:lnTo>
                  <a:pt x="2757812" y="1484392"/>
                </a:lnTo>
                <a:lnTo>
                  <a:pt x="2761621" y="1492008"/>
                </a:lnTo>
                <a:lnTo>
                  <a:pt x="2764478" y="1499940"/>
                </a:lnTo>
                <a:lnTo>
                  <a:pt x="2767335" y="1507873"/>
                </a:lnTo>
                <a:lnTo>
                  <a:pt x="2770191" y="1515806"/>
                </a:lnTo>
                <a:lnTo>
                  <a:pt x="2771779" y="1524056"/>
                </a:lnTo>
                <a:lnTo>
                  <a:pt x="2773683" y="1532306"/>
                </a:lnTo>
                <a:lnTo>
                  <a:pt x="2774953" y="1540556"/>
                </a:lnTo>
                <a:lnTo>
                  <a:pt x="2775905" y="1548806"/>
                </a:lnTo>
                <a:lnTo>
                  <a:pt x="2776222" y="1557373"/>
                </a:lnTo>
                <a:lnTo>
                  <a:pt x="2776222" y="1565623"/>
                </a:lnTo>
                <a:lnTo>
                  <a:pt x="2775905" y="1574191"/>
                </a:lnTo>
                <a:lnTo>
                  <a:pt x="2775270" y="1582441"/>
                </a:lnTo>
                <a:lnTo>
                  <a:pt x="2774000" y="1591008"/>
                </a:lnTo>
                <a:lnTo>
                  <a:pt x="2772731" y="1598941"/>
                </a:lnTo>
                <a:lnTo>
                  <a:pt x="2770826" y="1607508"/>
                </a:lnTo>
                <a:lnTo>
                  <a:pt x="2768604" y="1615758"/>
                </a:lnTo>
                <a:lnTo>
                  <a:pt x="2765430" y="1623691"/>
                </a:lnTo>
                <a:lnTo>
                  <a:pt x="2762574" y="1631624"/>
                </a:lnTo>
                <a:lnTo>
                  <a:pt x="2758765" y="1639556"/>
                </a:lnTo>
                <a:lnTo>
                  <a:pt x="2754956" y="1647489"/>
                </a:lnTo>
                <a:lnTo>
                  <a:pt x="2750194" y="1654787"/>
                </a:lnTo>
                <a:lnTo>
                  <a:pt x="2745433" y="1662085"/>
                </a:lnTo>
                <a:lnTo>
                  <a:pt x="2740355" y="1669383"/>
                </a:lnTo>
                <a:lnTo>
                  <a:pt x="2734641" y="1676364"/>
                </a:lnTo>
                <a:lnTo>
                  <a:pt x="2716549" y="1697941"/>
                </a:lnTo>
                <a:lnTo>
                  <a:pt x="2670206" y="1751249"/>
                </a:lnTo>
                <a:lnTo>
                  <a:pt x="2639417" y="1786470"/>
                </a:lnTo>
                <a:lnTo>
                  <a:pt x="2605136" y="1824865"/>
                </a:lnTo>
                <a:lnTo>
                  <a:pt x="2569586" y="1864529"/>
                </a:lnTo>
                <a:lnTo>
                  <a:pt x="2532766" y="1904827"/>
                </a:lnTo>
                <a:lnTo>
                  <a:pt x="2508325" y="1930529"/>
                </a:lnTo>
                <a:lnTo>
                  <a:pt x="2484519" y="1955914"/>
                </a:lnTo>
                <a:lnTo>
                  <a:pt x="2461030" y="1979712"/>
                </a:lnTo>
                <a:lnTo>
                  <a:pt x="2438811" y="2001606"/>
                </a:lnTo>
                <a:lnTo>
                  <a:pt x="2426115" y="2013347"/>
                </a:lnTo>
                <a:lnTo>
                  <a:pt x="2413418" y="2025087"/>
                </a:lnTo>
                <a:lnTo>
                  <a:pt x="2400722" y="2035876"/>
                </a:lnTo>
                <a:lnTo>
                  <a:pt x="2387708" y="2046664"/>
                </a:lnTo>
                <a:lnTo>
                  <a:pt x="2380090" y="2052376"/>
                </a:lnTo>
                <a:lnTo>
                  <a:pt x="2371837" y="2058405"/>
                </a:lnTo>
                <a:lnTo>
                  <a:pt x="2362314" y="2064751"/>
                </a:lnTo>
                <a:lnTo>
                  <a:pt x="2351205" y="2071414"/>
                </a:lnTo>
                <a:lnTo>
                  <a:pt x="2343904" y="2075222"/>
                </a:lnTo>
                <a:lnTo>
                  <a:pt x="2335969" y="2079347"/>
                </a:lnTo>
                <a:lnTo>
                  <a:pt x="2326447" y="2083155"/>
                </a:lnTo>
                <a:lnTo>
                  <a:pt x="2315337" y="2087280"/>
                </a:lnTo>
                <a:lnTo>
                  <a:pt x="2307719" y="2089501"/>
                </a:lnTo>
                <a:lnTo>
                  <a:pt x="2300101" y="2091405"/>
                </a:lnTo>
                <a:lnTo>
                  <a:pt x="2292801" y="2093309"/>
                </a:lnTo>
                <a:lnTo>
                  <a:pt x="2284865" y="2094578"/>
                </a:lnTo>
                <a:lnTo>
                  <a:pt x="2277565" y="2095530"/>
                </a:lnTo>
                <a:lnTo>
                  <a:pt x="2270582" y="2096164"/>
                </a:lnTo>
                <a:lnTo>
                  <a:pt x="2262964" y="2096799"/>
                </a:lnTo>
                <a:lnTo>
                  <a:pt x="2255981" y="2097116"/>
                </a:lnTo>
                <a:lnTo>
                  <a:pt x="2244871" y="2096799"/>
                </a:lnTo>
                <a:lnTo>
                  <a:pt x="2234397" y="2095530"/>
                </a:lnTo>
                <a:lnTo>
                  <a:pt x="2224557" y="2093943"/>
                </a:lnTo>
                <a:lnTo>
                  <a:pt x="2215034" y="2092357"/>
                </a:lnTo>
                <a:lnTo>
                  <a:pt x="2206147" y="2090453"/>
                </a:lnTo>
                <a:lnTo>
                  <a:pt x="2197894" y="2087597"/>
                </a:lnTo>
                <a:lnTo>
                  <a:pt x="2190593" y="2085058"/>
                </a:lnTo>
                <a:lnTo>
                  <a:pt x="2183610" y="2082520"/>
                </a:lnTo>
                <a:lnTo>
                  <a:pt x="2176945" y="2079982"/>
                </a:lnTo>
                <a:lnTo>
                  <a:pt x="2170596" y="2077126"/>
                </a:lnTo>
                <a:lnTo>
                  <a:pt x="2159487" y="2071097"/>
                </a:lnTo>
                <a:lnTo>
                  <a:pt x="2149647" y="2065385"/>
                </a:lnTo>
                <a:lnTo>
                  <a:pt x="2140759" y="2059674"/>
                </a:lnTo>
                <a:lnTo>
                  <a:pt x="2133141" y="2053962"/>
                </a:lnTo>
                <a:lnTo>
                  <a:pt x="2125841" y="2048251"/>
                </a:lnTo>
                <a:lnTo>
                  <a:pt x="2119175" y="2043174"/>
                </a:lnTo>
                <a:lnTo>
                  <a:pt x="2113462" y="2037779"/>
                </a:lnTo>
                <a:lnTo>
                  <a:pt x="2102670" y="2027308"/>
                </a:lnTo>
                <a:lnTo>
                  <a:pt x="2092512" y="2017154"/>
                </a:lnTo>
                <a:lnTo>
                  <a:pt x="2083307" y="2006683"/>
                </a:lnTo>
                <a:lnTo>
                  <a:pt x="2074737" y="1996847"/>
                </a:lnTo>
                <a:lnTo>
                  <a:pt x="2066167" y="1986375"/>
                </a:lnTo>
                <a:lnTo>
                  <a:pt x="2057914" y="1975904"/>
                </a:lnTo>
                <a:lnTo>
                  <a:pt x="2049979" y="1965116"/>
                </a:lnTo>
                <a:lnTo>
                  <a:pt x="2042044" y="1954010"/>
                </a:lnTo>
                <a:lnTo>
                  <a:pt x="2026490" y="1931798"/>
                </a:lnTo>
                <a:lnTo>
                  <a:pt x="2013476" y="1912125"/>
                </a:lnTo>
                <a:lnTo>
                  <a:pt x="2000462" y="1891817"/>
                </a:lnTo>
                <a:lnTo>
                  <a:pt x="1987131" y="1870557"/>
                </a:lnTo>
                <a:lnTo>
                  <a:pt x="1974117" y="1848663"/>
                </a:lnTo>
                <a:lnTo>
                  <a:pt x="1961103" y="1826769"/>
                </a:lnTo>
                <a:lnTo>
                  <a:pt x="1948089" y="1803922"/>
                </a:lnTo>
                <a:lnTo>
                  <a:pt x="1922061" y="1758547"/>
                </a:lnTo>
                <a:lnTo>
                  <a:pt x="1922061" y="2143126"/>
                </a:lnTo>
                <a:lnTo>
                  <a:pt x="1428165" y="2143126"/>
                </a:lnTo>
                <a:lnTo>
                  <a:pt x="1455462" y="1826769"/>
                </a:lnTo>
                <a:lnTo>
                  <a:pt x="1455145" y="1818519"/>
                </a:lnTo>
                <a:lnTo>
                  <a:pt x="1454510" y="1810269"/>
                </a:lnTo>
                <a:lnTo>
                  <a:pt x="1452923" y="1802653"/>
                </a:lnTo>
                <a:lnTo>
                  <a:pt x="1450701" y="1795038"/>
                </a:lnTo>
                <a:lnTo>
                  <a:pt x="1448479" y="1788057"/>
                </a:lnTo>
                <a:lnTo>
                  <a:pt x="1445623" y="1781076"/>
                </a:lnTo>
                <a:lnTo>
                  <a:pt x="1441814" y="1774730"/>
                </a:lnTo>
                <a:lnTo>
                  <a:pt x="1438005" y="1769018"/>
                </a:lnTo>
                <a:lnTo>
                  <a:pt x="1433878" y="1763941"/>
                </a:lnTo>
                <a:lnTo>
                  <a:pt x="1429434" y="1759182"/>
                </a:lnTo>
                <a:lnTo>
                  <a:pt x="1424673" y="1755057"/>
                </a:lnTo>
                <a:lnTo>
                  <a:pt x="1419595" y="1751566"/>
                </a:lnTo>
                <a:lnTo>
                  <a:pt x="1413881" y="1748711"/>
                </a:lnTo>
                <a:lnTo>
                  <a:pt x="1408485" y="1746807"/>
                </a:lnTo>
                <a:lnTo>
                  <a:pt x="1402454" y="1745538"/>
                </a:lnTo>
                <a:lnTo>
                  <a:pt x="1396423" y="1744903"/>
                </a:lnTo>
                <a:lnTo>
                  <a:pt x="1390710" y="1745538"/>
                </a:lnTo>
                <a:lnTo>
                  <a:pt x="1384679" y="1746807"/>
                </a:lnTo>
                <a:lnTo>
                  <a:pt x="1378966" y="1748711"/>
                </a:lnTo>
                <a:lnTo>
                  <a:pt x="1373570" y="1751566"/>
                </a:lnTo>
                <a:lnTo>
                  <a:pt x="1368174" y="1755057"/>
                </a:lnTo>
                <a:lnTo>
                  <a:pt x="1363412" y="1759182"/>
                </a:lnTo>
                <a:lnTo>
                  <a:pt x="1358969" y="1763941"/>
                </a:lnTo>
                <a:lnTo>
                  <a:pt x="1354842" y="1769018"/>
                </a:lnTo>
                <a:lnTo>
                  <a:pt x="1351351" y="1774730"/>
                </a:lnTo>
                <a:lnTo>
                  <a:pt x="1347542" y="1781076"/>
                </a:lnTo>
                <a:lnTo>
                  <a:pt x="1344367" y="1788057"/>
                </a:lnTo>
                <a:lnTo>
                  <a:pt x="1342146" y="1795038"/>
                </a:lnTo>
                <a:lnTo>
                  <a:pt x="1339924" y="1802653"/>
                </a:lnTo>
                <a:lnTo>
                  <a:pt x="1338971" y="1810269"/>
                </a:lnTo>
                <a:lnTo>
                  <a:pt x="1337702" y="1818519"/>
                </a:lnTo>
                <a:lnTo>
                  <a:pt x="1337384" y="1826769"/>
                </a:lnTo>
                <a:lnTo>
                  <a:pt x="1364999" y="2143126"/>
                </a:lnTo>
                <a:lnTo>
                  <a:pt x="870151" y="2143126"/>
                </a:lnTo>
                <a:lnTo>
                  <a:pt x="870151" y="1651297"/>
                </a:lnTo>
                <a:lnTo>
                  <a:pt x="869833" y="1651297"/>
                </a:lnTo>
                <a:lnTo>
                  <a:pt x="868881" y="1652249"/>
                </a:lnTo>
                <a:lnTo>
                  <a:pt x="867294" y="1653201"/>
                </a:lnTo>
                <a:lnTo>
                  <a:pt x="864755" y="1656691"/>
                </a:lnTo>
                <a:lnTo>
                  <a:pt x="861581" y="1661133"/>
                </a:lnTo>
                <a:lnTo>
                  <a:pt x="858724" y="1667162"/>
                </a:lnTo>
                <a:lnTo>
                  <a:pt x="855867" y="1674143"/>
                </a:lnTo>
                <a:lnTo>
                  <a:pt x="852376" y="1682710"/>
                </a:lnTo>
                <a:lnTo>
                  <a:pt x="848884" y="1691912"/>
                </a:lnTo>
                <a:lnTo>
                  <a:pt x="845710" y="1702701"/>
                </a:lnTo>
                <a:lnTo>
                  <a:pt x="839044" y="1726816"/>
                </a:lnTo>
                <a:lnTo>
                  <a:pt x="832061" y="1755057"/>
                </a:lnTo>
                <a:lnTo>
                  <a:pt x="824443" y="1786153"/>
                </a:lnTo>
                <a:lnTo>
                  <a:pt x="817460" y="1820423"/>
                </a:lnTo>
                <a:lnTo>
                  <a:pt x="810477" y="1856913"/>
                </a:lnTo>
                <a:lnTo>
                  <a:pt x="803811" y="1895308"/>
                </a:lnTo>
                <a:lnTo>
                  <a:pt x="797145" y="1935606"/>
                </a:lnTo>
                <a:lnTo>
                  <a:pt x="790797" y="1976221"/>
                </a:lnTo>
                <a:lnTo>
                  <a:pt x="784766" y="2018424"/>
                </a:lnTo>
                <a:lnTo>
                  <a:pt x="779688" y="2060308"/>
                </a:lnTo>
                <a:lnTo>
                  <a:pt x="774609" y="2101876"/>
                </a:lnTo>
                <a:lnTo>
                  <a:pt x="771118" y="2143126"/>
                </a:lnTo>
                <a:lnTo>
                  <a:pt x="438150" y="2143126"/>
                </a:lnTo>
                <a:lnTo>
                  <a:pt x="443864" y="2084741"/>
                </a:lnTo>
                <a:lnTo>
                  <a:pt x="449894" y="2028577"/>
                </a:lnTo>
                <a:lnTo>
                  <a:pt x="455925" y="1975269"/>
                </a:lnTo>
                <a:lnTo>
                  <a:pt x="463226" y="1923865"/>
                </a:lnTo>
                <a:lnTo>
                  <a:pt x="470209" y="1875317"/>
                </a:lnTo>
                <a:lnTo>
                  <a:pt x="478144" y="1828990"/>
                </a:lnTo>
                <a:lnTo>
                  <a:pt x="485762" y="1784884"/>
                </a:lnTo>
                <a:lnTo>
                  <a:pt x="494015" y="1742682"/>
                </a:lnTo>
                <a:lnTo>
                  <a:pt x="502585" y="1702701"/>
                </a:lnTo>
                <a:lnTo>
                  <a:pt x="511155" y="1665258"/>
                </a:lnTo>
                <a:lnTo>
                  <a:pt x="520043" y="1629085"/>
                </a:lnTo>
                <a:lnTo>
                  <a:pt x="528931" y="1595450"/>
                </a:lnTo>
                <a:lnTo>
                  <a:pt x="537818" y="1563719"/>
                </a:lnTo>
                <a:lnTo>
                  <a:pt x="547023" y="1533892"/>
                </a:lnTo>
                <a:lnTo>
                  <a:pt x="556228" y="1505969"/>
                </a:lnTo>
                <a:lnTo>
                  <a:pt x="565116" y="1479632"/>
                </a:lnTo>
                <a:lnTo>
                  <a:pt x="574638" y="1454882"/>
                </a:lnTo>
                <a:lnTo>
                  <a:pt x="583526" y="1432036"/>
                </a:lnTo>
                <a:lnTo>
                  <a:pt x="592413" y="1410777"/>
                </a:lnTo>
                <a:lnTo>
                  <a:pt x="601301" y="1391420"/>
                </a:lnTo>
                <a:lnTo>
                  <a:pt x="609871" y="1373334"/>
                </a:lnTo>
                <a:lnTo>
                  <a:pt x="618124" y="1356516"/>
                </a:lnTo>
                <a:lnTo>
                  <a:pt x="626059" y="1341920"/>
                </a:lnTo>
                <a:lnTo>
                  <a:pt x="633995" y="1327959"/>
                </a:lnTo>
                <a:lnTo>
                  <a:pt x="641930" y="1315266"/>
                </a:lnTo>
                <a:lnTo>
                  <a:pt x="648913" y="1304160"/>
                </a:lnTo>
                <a:lnTo>
                  <a:pt x="655579" y="1294324"/>
                </a:lnTo>
                <a:lnTo>
                  <a:pt x="661927" y="1285756"/>
                </a:lnTo>
                <a:lnTo>
                  <a:pt x="667641" y="1278141"/>
                </a:lnTo>
                <a:lnTo>
                  <a:pt x="673037" y="1271478"/>
                </a:lnTo>
                <a:lnTo>
                  <a:pt x="677798" y="1266083"/>
                </a:lnTo>
                <a:lnTo>
                  <a:pt x="681924" y="1261641"/>
                </a:lnTo>
                <a:lnTo>
                  <a:pt x="699065" y="1252756"/>
                </a:lnTo>
                <a:lnTo>
                  <a:pt x="717475" y="1243237"/>
                </a:lnTo>
                <a:lnTo>
                  <a:pt x="737154" y="1234035"/>
                </a:lnTo>
                <a:lnTo>
                  <a:pt x="758104" y="1224833"/>
                </a:lnTo>
                <a:lnTo>
                  <a:pt x="779688" y="1215948"/>
                </a:lnTo>
                <a:lnTo>
                  <a:pt x="801907" y="1206746"/>
                </a:lnTo>
                <a:lnTo>
                  <a:pt x="824761" y="1197227"/>
                </a:lnTo>
                <a:lnTo>
                  <a:pt x="848249" y="1188343"/>
                </a:lnTo>
                <a:lnTo>
                  <a:pt x="895544" y="1170891"/>
                </a:lnTo>
                <a:lnTo>
                  <a:pt x="942204" y="1154390"/>
                </a:lnTo>
                <a:lnTo>
                  <a:pt x="987594" y="1138525"/>
                </a:lnTo>
                <a:lnTo>
                  <a:pt x="1030445" y="1124564"/>
                </a:lnTo>
                <a:lnTo>
                  <a:pt x="1041554" y="1118217"/>
                </a:lnTo>
                <a:lnTo>
                  <a:pt x="1053299" y="1112188"/>
                </a:lnTo>
                <a:lnTo>
                  <a:pt x="1065678" y="1107111"/>
                </a:lnTo>
                <a:lnTo>
                  <a:pt x="1077740" y="1102352"/>
                </a:lnTo>
                <a:lnTo>
                  <a:pt x="1090754" y="1097909"/>
                </a:lnTo>
                <a:lnTo>
                  <a:pt x="1103768" y="1094102"/>
                </a:lnTo>
                <a:lnTo>
                  <a:pt x="1117099" y="1090294"/>
                </a:lnTo>
                <a:lnTo>
                  <a:pt x="1131065" y="1087438"/>
                </a:lnTo>
                <a:close/>
                <a:moveTo>
                  <a:pt x="1401445" y="0"/>
                </a:moveTo>
                <a:lnTo>
                  <a:pt x="1412240" y="318"/>
                </a:lnTo>
                <a:lnTo>
                  <a:pt x="1423353" y="635"/>
                </a:lnTo>
                <a:lnTo>
                  <a:pt x="1433513" y="1588"/>
                </a:lnTo>
                <a:lnTo>
                  <a:pt x="1444308" y="2223"/>
                </a:lnTo>
                <a:lnTo>
                  <a:pt x="1454786" y="3494"/>
                </a:lnTo>
                <a:lnTo>
                  <a:pt x="1465263" y="4764"/>
                </a:lnTo>
                <a:lnTo>
                  <a:pt x="1475423" y="6670"/>
                </a:lnTo>
                <a:lnTo>
                  <a:pt x="1485266" y="8575"/>
                </a:lnTo>
                <a:lnTo>
                  <a:pt x="1495426" y="10798"/>
                </a:lnTo>
                <a:lnTo>
                  <a:pt x="1505268" y="13339"/>
                </a:lnTo>
                <a:lnTo>
                  <a:pt x="1515111" y="15880"/>
                </a:lnTo>
                <a:lnTo>
                  <a:pt x="1524636" y="19056"/>
                </a:lnTo>
                <a:lnTo>
                  <a:pt x="1533843" y="22232"/>
                </a:lnTo>
                <a:lnTo>
                  <a:pt x="1543368" y="25726"/>
                </a:lnTo>
                <a:lnTo>
                  <a:pt x="1552576" y="29219"/>
                </a:lnTo>
                <a:lnTo>
                  <a:pt x="1561466" y="33030"/>
                </a:lnTo>
                <a:lnTo>
                  <a:pt x="1570356" y="37159"/>
                </a:lnTo>
                <a:lnTo>
                  <a:pt x="1578928" y="41605"/>
                </a:lnTo>
                <a:lnTo>
                  <a:pt x="1587818" y="46052"/>
                </a:lnTo>
                <a:lnTo>
                  <a:pt x="1596073" y="50816"/>
                </a:lnTo>
                <a:lnTo>
                  <a:pt x="1604646" y="55897"/>
                </a:lnTo>
                <a:lnTo>
                  <a:pt x="1612583" y="60979"/>
                </a:lnTo>
                <a:lnTo>
                  <a:pt x="1620521" y="66378"/>
                </a:lnTo>
                <a:lnTo>
                  <a:pt x="1628776" y="72095"/>
                </a:lnTo>
                <a:lnTo>
                  <a:pt x="1636078" y="77812"/>
                </a:lnTo>
                <a:lnTo>
                  <a:pt x="1644016" y="83528"/>
                </a:lnTo>
                <a:lnTo>
                  <a:pt x="1651318" y="89880"/>
                </a:lnTo>
                <a:lnTo>
                  <a:pt x="1658303" y="96232"/>
                </a:lnTo>
                <a:lnTo>
                  <a:pt x="1665606" y="102902"/>
                </a:lnTo>
                <a:lnTo>
                  <a:pt x="1672591" y="109571"/>
                </a:lnTo>
                <a:lnTo>
                  <a:pt x="1679258" y="116241"/>
                </a:lnTo>
                <a:lnTo>
                  <a:pt x="1685926" y="123546"/>
                </a:lnTo>
                <a:lnTo>
                  <a:pt x="1692593" y="130851"/>
                </a:lnTo>
                <a:lnTo>
                  <a:pt x="1698943" y="138155"/>
                </a:lnTo>
                <a:lnTo>
                  <a:pt x="1704976" y="145778"/>
                </a:lnTo>
                <a:lnTo>
                  <a:pt x="1710691" y="153400"/>
                </a:lnTo>
                <a:lnTo>
                  <a:pt x="1716723" y="161658"/>
                </a:lnTo>
                <a:lnTo>
                  <a:pt x="1722438" y="169597"/>
                </a:lnTo>
                <a:lnTo>
                  <a:pt x="1727836" y="177537"/>
                </a:lnTo>
                <a:lnTo>
                  <a:pt x="1733233" y="186113"/>
                </a:lnTo>
                <a:lnTo>
                  <a:pt x="1738313" y="194688"/>
                </a:lnTo>
                <a:lnTo>
                  <a:pt x="1743076" y="203263"/>
                </a:lnTo>
                <a:lnTo>
                  <a:pt x="1747838" y="212156"/>
                </a:lnTo>
                <a:lnTo>
                  <a:pt x="1752283" y="221048"/>
                </a:lnTo>
                <a:lnTo>
                  <a:pt x="1760856" y="239469"/>
                </a:lnTo>
                <a:lnTo>
                  <a:pt x="1768793" y="258207"/>
                </a:lnTo>
                <a:lnTo>
                  <a:pt x="1776096" y="277581"/>
                </a:lnTo>
                <a:lnTo>
                  <a:pt x="1782446" y="297272"/>
                </a:lnTo>
                <a:lnTo>
                  <a:pt x="1788161" y="317916"/>
                </a:lnTo>
                <a:lnTo>
                  <a:pt x="1792923" y="338560"/>
                </a:lnTo>
                <a:lnTo>
                  <a:pt x="1797051" y="359521"/>
                </a:lnTo>
                <a:lnTo>
                  <a:pt x="1799908" y="380800"/>
                </a:lnTo>
                <a:lnTo>
                  <a:pt x="1802448" y="402397"/>
                </a:lnTo>
                <a:lnTo>
                  <a:pt x="1804036" y="424946"/>
                </a:lnTo>
                <a:lnTo>
                  <a:pt x="1809751" y="426534"/>
                </a:lnTo>
                <a:lnTo>
                  <a:pt x="1815148" y="428758"/>
                </a:lnTo>
                <a:lnTo>
                  <a:pt x="1819911" y="431616"/>
                </a:lnTo>
                <a:lnTo>
                  <a:pt x="1825308" y="434474"/>
                </a:lnTo>
                <a:lnTo>
                  <a:pt x="1829753" y="437968"/>
                </a:lnTo>
                <a:lnTo>
                  <a:pt x="1834198" y="441144"/>
                </a:lnTo>
                <a:lnTo>
                  <a:pt x="1838326" y="445273"/>
                </a:lnTo>
                <a:lnTo>
                  <a:pt x="1842453" y="449401"/>
                </a:lnTo>
                <a:lnTo>
                  <a:pt x="1845628" y="453848"/>
                </a:lnTo>
                <a:lnTo>
                  <a:pt x="1849121" y="458612"/>
                </a:lnTo>
                <a:lnTo>
                  <a:pt x="1851978" y="463693"/>
                </a:lnTo>
                <a:lnTo>
                  <a:pt x="1854201" y="469728"/>
                </a:lnTo>
                <a:lnTo>
                  <a:pt x="1856423" y="475762"/>
                </a:lnTo>
                <a:lnTo>
                  <a:pt x="1858328" y="482114"/>
                </a:lnTo>
                <a:lnTo>
                  <a:pt x="1859916" y="488784"/>
                </a:lnTo>
                <a:lnTo>
                  <a:pt x="1860868" y="496088"/>
                </a:lnTo>
                <a:lnTo>
                  <a:pt x="1861503" y="502123"/>
                </a:lnTo>
                <a:lnTo>
                  <a:pt x="1862138" y="507839"/>
                </a:lnTo>
                <a:lnTo>
                  <a:pt x="1862138" y="513874"/>
                </a:lnTo>
                <a:lnTo>
                  <a:pt x="1861503" y="519908"/>
                </a:lnTo>
                <a:lnTo>
                  <a:pt x="1861186" y="526260"/>
                </a:lnTo>
                <a:lnTo>
                  <a:pt x="1860868" y="532294"/>
                </a:lnTo>
                <a:lnTo>
                  <a:pt x="1858963" y="544998"/>
                </a:lnTo>
                <a:lnTo>
                  <a:pt x="1856106" y="557385"/>
                </a:lnTo>
                <a:lnTo>
                  <a:pt x="1852296" y="569771"/>
                </a:lnTo>
                <a:lnTo>
                  <a:pt x="1847851" y="582157"/>
                </a:lnTo>
                <a:lnTo>
                  <a:pt x="1842771" y="593908"/>
                </a:lnTo>
                <a:lnTo>
                  <a:pt x="1836738" y="605342"/>
                </a:lnTo>
                <a:lnTo>
                  <a:pt x="1833881" y="611059"/>
                </a:lnTo>
                <a:lnTo>
                  <a:pt x="1830071" y="616140"/>
                </a:lnTo>
                <a:lnTo>
                  <a:pt x="1826578" y="621540"/>
                </a:lnTo>
                <a:lnTo>
                  <a:pt x="1823086" y="626621"/>
                </a:lnTo>
                <a:lnTo>
                  <a:pt x="1818958" y="631385"/>
                </a:lnTo>
                <a:lnTo>
                  <a:pt x="1814831" y="635831"/>
                </a:lnTo>
                <a:lnTo>
                  <a:pt x="1810703" y="640278"/>
                </a:lnTo>
                <a:lnTo>
                  <a:pt x="1806258" y="644407"/>
                </a:lnTo>
                <a:lnTo>
                  <a:pt x="1801813" y="648218"/>
                </a:lnTo>
                <a:lnTo>
                  <a:pt x="1797051" y="652029"/>
                </a:lnTo>
                <a:lnTo>
                  <a:pt x="1792288" y="655205"/>
                </a:lnTo>
                <a:lnTo>
                  <a:pt x="1787208" y="658063"/>
                </a:lnTo>
                <a:lnTo>
                  <a:pt x="1782128" y="660922"/>
                </a:lnTo>
                <a:lnTo>
                  <a:pt x="1777048" y="663145"/>
                </a:lnTo>
                <a:lnTo>
                  <a:pt x="1771651" y="681248"/>
                </a:lnTo>
                <a:lnTo>
                  <a:pt x="1766571" y="699033"/>
                </a:lnTo>
                <a:lnTo>
                  <a:pt x="1760538" y="716501"/>
                </a:lnTo>
                <a:lnTo>
                  <a:pt x="1754188" y="733969"/>
                </a:lnTo>
                <a:lnTo>
                  <a:pt x="1747521" y="751437"/>
                </a:lnTo>
                <a:lnTo>
                  <a:pt x="1740218" y="768587"/>
                </a:lnTo>
                <a:lnTo>
                  <a:pt x="1732598" y="785420"/>
                </a:lnTo>
                <a:lnTo>
                  <a:pt x="1724661" y="801618"/>
                </a:lnTo>
                <a:lnTo>
                  <a:pt x="1716406" y="817497"/>
                </a:lnTo>
                <a:lnTo>
                  <a:pt x="1707516" y="833695"/>
                </a:lnTo>
                <a:lnTo>
                  <a:pt x="1698308" y="848940"/>
                </a:lnTo>
                <a:lnTo>
                  <a:pt x="1688148" y="863867"/>
                </a:lnTo>
                <a:lnTo>
                  <a:pt x="1677988" y="878159"/>
                </a:lnTo>
                <a:lnTo>
                  <a:pt x="1667511" y="892451"/>
                </a:lnTo>
                <a:lnTo>
                  <a:pt x="1656716" y="905790"/>
                </a:lnTo>
                <a:lnTo>
                  <a:pt x="1644968" y="918811"/>
                </a:lnTo>
                <a:lnTo>
                  <a:pt x="1633221" y="931515"/>
                </a:lnTo>
                <a:lnTo>
                  <a:pt x="1620838" y="943266"/>
                </a:lnTo>
                <a:lnTo>
                  <a:pt x="1607821" y="954382"/>
                </a:lnTo>
                <a:lnTo>
                  <a:pt x="1594803" y="964863"/>
                </a:lnTo>
                <a:lnTo>
                  <a:pt x="1581151" y="974709"/>
                </a:lnTo>
                <a:lnTo>
                  <a:pt x="1567181" y="983919"/>
                </a:lnTo>
                <a:lnTo>
                  <a:pt x="1552576" y="992176"/>
                </a:lnTo>
                <a:lnTo>
                  <a:pt x="1545273" y="996305"/>
                </a:lnTo>
                <a:lnTo>
                  <a:pt x="1537336" y="1000116"/>
                </a:lnTo>
                <a:lnTo>
                  <a:pt x="1530033" y="1003610"/>
                </a:lnTo>
                <a:lnTo>
                  <a:pt x="1522096" y="1006786"/>
                </a:lnTo>
                <a:lnTo>
                  <a:pt x="1513841" y="1010279"/>
                </a:lnTo>
                <a:lnTo>
                  <a:pt x="1506221" y="1012820"/>
                </a:lnTo>
                <a:lnTo>
                  <a:pt x="1497966" y="1015679"/>
                </a:lnTo>
                <a:lnTo>
                  <a:pt x="1489711" y="1017902"/>
                </a:lnTo>
                <a:lnTo>
                  <a:pt x="1481456" y="1020443"/>
                </a:lnTo>
                <a:lnTo>
                  <a:pt x="1473201" y="1022348"/>
                </a:lnTo>
                <a:lnTo>
                  <a:pt x="1464628" y="1024254"/>
                </a:lnTo>
                <a:lnTo>
                  <a:pt x="1455738" y="1025842"/>
                </a:lnTo>
                <a:lnTo>
                  <a:pt x="1447166" y="1027112"/>
                </a:lnTo>
                <a:lnTo>
                  <a:pt x="1438276" y="1028383"/>
                </a:lnTo>
                <a:lnTo>
                  <a:pt x="1429068" y="1029018"/>
                </a:lnTo>
                <a:lnTo>
                  <a:pt x="1419860" y="1029971"/>
                </a:lnTo>
                <a:lnTo>
                  <a:pt x="1410653" y="1030288"/>
                </a:lnTo>
                <a:lnTo>
                  <a:pt x="1401445" y="1030288"/>
                </a:lnTo>
                <a:lnTo>
                  <a:pt x="1391920" y="1030288"/>
                </a:lnTo>
                <a:lnTo>
                  <a:pt x="1382713" y="1029971"/>
                </a:lnTo>
                <a:lnTo>
                  <a:pt x="1373823" y="1029018"/>
                </a:lnTo>
                <a:lnTo>
                  <a:pt x="1364933" y="1028383"/>
                </a:lnTo>
                <a:lnTo>
                  <a:pt x="1356043" y="1027112"/>
                </a:lnTo>
                <a:lnTo>
                  <a:pt x="1347153" y="1025842"/>
                </a:lnTo>
                <a:lnTo>
                  <a:pt x="1338580" y="1024254"/>
                </a:lnTo>
                <a:lnTo>
                  <a:pt x="1330008" y="1022348"/>
                </a:lnTo>
                <a:lnTo>
                  <a:pt x="1321753" y="1020443"/>
                </a:lnTo>
                <a:lnTo>
                  <a:pt x="1313180" y="1018219"/>
                </a:lnTo>
                <a:lnTo>
                  <a:pt x="1305243" y="1015679"/>
                </a:lnTo>
                <a:lnTo>
                  <a:pt x="1297305" y="1013138"/>
                </a:lnTo>
                <a:lnTo>
                  <a:pt x="1289050" y="1010279"/>
                </a:lnTo>
                <a:lnTo>
                  <a:pt x="1281430" y="1007104"/>
                </a:lnTo>
                <a:lnTo>
                  <a:pt x="1273493" y="1003928"/>
                </a:lnTo>
                <a:lnTo>
                  <a:pt x="1266190" y="1000434"/>
                </a:lnTo>
                <a:lnTo>
                  <a:pt x="1250950" y="992812"/>
                </a:lnTo>
                <a:lnTo>
                  <a:pt x="1236345" y="984554"/>
                </a:lnTo>
                <a:lnTo>
                  <a:pt x="1222693" y="975344"/>
                </a:lnTo>
                <a:lnTo>
                  <a:pt x="1209040" y="965498"/>
                </a:lnTo>
                <a:lnTo>
                  <a:pt x="1196023" y="955017"/>
                </a:lnTo>
                <a:lnTo>
                  <a:pt x="1183005" y="943901"/>
                </a:lnTo>
                <a:lnTo>
                  <a:pt x="1170623" y="932150"/>
                </a:lnTo>
                <a:lnTo>
                  <a:pt x="1158875" y="919764"/>
                </a:lnTo>
                <a:lnTo>
                  <a:pt x="1147128" y="907378"/>
                </a:lnTo>
                <a:lnTo>
                  <a:pt x="1136333" y="893721"/>
                </a:lnTo>
                <a:lnTo>
                  <a:pt x="1125538" y="879747"/>
                </a:lnTo>
                <a:lnTo>
                  <a:pt x="1115695" y="865455"/>
                </a:lnTo>
                <a:lnTo>
                  <a:pt x="1105853" y="850845"/>
                </a:lnTo>
                <a:lnTo>
                  <a:pt x="1096645" y="835601"/>
                </a:lnTo>
                <a:lnTo>
                  <a:pt x="1087755" y="820038"/>
                </a:lnTo>
                <a:lnTo>
                  <a:pt x="1079183" y="803841"/>
                </a:lnTo>
                <a:lnTo>
                  <a:pt x="1070928" y="787643"/>
                </a:lnTo>
                <a:lnTo>
                  <a:pt x="1063625" y="770811"/>
                </a:lnTo>
                <a:lnTo>
                  <a:pt x="1056323" y="753978"/>
                </a:lnTo>
                <a:lnTo>
                  <a:pt x="1049655" y="737145"/>
                </a:lnTo>
                <a:lnTo>
                  <a:pt x="1043305" y="719677"/>
                </a:lnTo>
                <a:lnTo>
                  <a:pt x="1037273" y="702209"/>
                </a:lnTo>
                <a:lnTo>
                  <a:pt x="1031558" y="684106"/>
                </a:lnTo>
                <a:lnTo>
                  <a:pt x="1026795" y="666321"/>
                </a:lnTo>
                <a:lnTo>
                  <a:pt x="1020763" y="664415"/>
                </a:lnTo>
                <a:lnTo>
                  <a:pt x="1015365" y="662827"/>
                </a:lnTo>
                <a:lnTo>
                  <a:pt x="1009650" y="659969"/>
                </a:lnTo>
                <a:lnTo>
                  <a:pt x="1004253" y="657110"/>
                </a:lnTo>
                <a:lnTo>
                  <a:pt x="998855" y="653617"/>
                </a:lnTo>
                <a:lnTo>
                  <a:pt x="993775" y="650441"/>
                </a:lnTo>
                <a:lnTo>
                  <a:pt x="989013" y="646312"/>
                </a:lnTo>
                <a:lnTo>
                  <a:pt x="984250" y="642183"/>
                </a:lnTo>
                <a:lnTo>
                  <a:pt x="979805" y="637737"/>
                </a:lnTo>
                <a:lnTo>
                  <a:pt x="975360" y="632973"/>
                </a:lnTo>
                <a:lnTo>
                  <a:pt x="970598" y="627891"/>
                </a:lnTo>
                <a:lnTo>
                  <a:pt x="966788" y="622492"/>
                </a:lnTo>
                <a:lnTo>
                  <a:pt x="962978" y="617411"/>
                </a:lnTo>
                <a:lnTo>
                  <a:pt x="959168" y="611376"/>
                </a:lnTo>
                <a:lnTo>
                  <a:pt x="955358" y="605660"/>
                </a:lnTo>
                <a:lnTo>
                  <a:pt x="952500" y="599625"/>
                </a:lnTo>
                <a:lnTo>
                  <a:pt x="949325" y="593591"/>
                </a:lnTo>
                <a:lnTo>
                  <a:pt x="946468" y="587239"/>
                </a:lnTo>
                <a:lnTo>
                  <a:pt x="943610" y="580887"/>
                </a:lnTo>
                <a:lnTo>
                  <a:pt x="941388" y="574535"/>
                </a:lnTo>
                <a:lnTo>
                  <a:pt x="939165" y="567865"/>
                </a:lnTo>
                <a:lnTo>
                  <a:pt x="937260" y="561196"/>
                </a:lnTo>
                <a:lnTo>
                  <a:pt x="935355" y="554526"/>
                </a:lnTo>
                <a:lnTo>
                  <a:pt x="934085" y="547857"/>
                </a:lnTo>
                <a:lnTo>
                  <a:pt x="932815" y="541505"/>
                </a:lnTo>
                <a:lnTo>
                  <a:pt x="931863" y="534835"/>
                </a:lnTo>
                <a:lnTo>
                  <a:pt x="930910" y="528166"/>
                </a:lnTo>
                <a:lnTo>
                  <a:pt x="930593" y="521496"/>
                </a:lnTo>
                <a:lnTo>
                  <a:pt x="930275" y="515144"/>
                </a:lnTo>
                <a:lnTo>
                  <a:pt x="930275" y="508792"/>
                </a:lnTo>
                <a:lnTo>
                  <a:pt x="930593" y="502440"/>
                </a:lnTo>
                <a:lnTo>
                  <a:pt x="931228" y="496088"/>
                </a:lnTo>
                <a:lnTo>
                  <a:pt x="932498" y="488148"/>
                </a:lnTo>
                <a:lnTo>
                  <a:pt x="934403" y="480526"/>
                </a:lnTo>
                <a:lnTo>
                  <a:pt x="936625" y="473539"/>
                </a:lnTo>
                <a:lnTo>
                  <a:pt x="939165" y="466869"/>
                </a:lnTo>
                <a:lnTo>
                  <a:pt x="942023" y="460835"/>
                </a:lnTo>
                <a:lnTo>
                  <a:pt x="945515" y="455436"/>
                </a:lnTo>
                <a:lnTo>
                  <a:pt x="949325" y="450037"/>
                </a:lnTo>
                <a:lnTo>
                  <a:pt x="953770" y="445273"/>
                </a:lnTo>
                <a:lnTo>
                  <a:pt x="958215" y="440826"/>
                </a:lnTo>
                <a:lnTo>
                  <a:pt x="962978" y="437015"/>
                </a:lnTo>
                <a:lnTo>
                  <a:pt x="968058" y="433204"/>
                </a:lnTo>
                <a:lnTo>
                  <a:pt x="973773" y="430345"/>
                </a:lnTo>
                <a:lnTo>
                  <a:pt x="979805" y="427805"/>
                </a:lnTo>
                <a:lnTo>
                  <a:pt x="985520" y="425264"/>
                </a:lnTo>
                <a:lnTo>
                  <a:pt x="992188" y="423358"/>
                </a:lnTo>
                <a:lnTo>
                  <a:pt x="998855" y="421453"/>
                </a:lnTo>
                <a:lnTo>
                  <a:pt x="1000443" y="399538"/>
                </a:lnTo>
                <a:lnTo>
                  <a:pt x="1002983" y="377942"/>
                </a:lnTo>
                <a:lnTo>
                  <a:pt x="1006475" y="356663"/>
                </a:lnTo>
                <a:lnTo>
                  <a:pt x="1010603" y="336019"/>
                </a:lnTo>
                <a:lnTo>
                  <a:pt x="1015365" y="315057"/>
                </a:lnTo>
                <a:lnTo>
                  <a:pt x="1020763" y="295049"/>
                </a:lnTo>
                <a:lnTo>
                  <a:pt x="1027748" y="275358"/>
                </a:lnTo>
                <a:lnTo>
                  <a:pt x="1034733" y="256302"/>
                </a:lnTo>
                <a:lnTo>
                  <a:pt x="1042353" y="237564"/>
                </a:lnTo>
                <a:lnTo>
                  <a:pt x="1051243" y="219143"/>
                </a:lnTo>
                <a:lnTo>
                  <a:pt x="1060768" y="201675"/>
                </a:lnTo>
                <a:lnTo>
                  <a:pt x="1065530" y="193417"/>
                </a:lnTo>
                <a:lnTo>
                  <a:pt x="1070610" y="184842"/>
                </a:lnTo>
                <a:lnTo>
                  <a:pt x="1076008" y="176585"/>
                </a:lnTo>
                <a:lnTo>
                  <a:pt x="1081405" y="168327"/>
                </a:lnTo>
                <a:lnTo>
                  <a:pt x="1087120" y="160070"/>
                </a:lnTo>
                <a:lnTo>
                  <a:pt x="1092835" y="152447"/>
                </a:lnTo>
                <a:lnTo>
                  <a:pt x="1098868" y="144507"/>
                </a:lnTo>
                <a:lnTo>
                  <a:pt x="1104900" y="137202"/>
                </a:lnTo>
                <a:lnTo>
                  <a:pt x="1111250" y="129580"/>
                </a:lnTo>
                <a:lnTo>
                  <a:pt x="1117600" y="122593"/>
                </a:lnTo>
                <a:lnTo>
                  <a:pt x="1124268" y="115606"/>
                </a:lnTo>
                <a:lnTo>
                  <a:pt x="1131253" y="108619"/>
                </a:lnTo>
                <a:lnTo>
                  <a:pt x="1137920" y="101949"/>
                </a:lnTo>
                <a:lnTo>
                  <a:pt x="1144905" y="95597"/>
                </a:lnTo>
                <a:lnTo>
                  <a:pt x="1152525" y="89245"/>
                </a:lnTo>
                <a:lnTo>
                  <a:pt x="1159828" y="82893"/>
                </a:lnTo>
                <a:lnTo>
                  <a:pt x="1167130" y="76859"/>
                </a:lnTo>
                <a:lnTo>
                  <a:pt x="1175068" y="71460"/>
                </a:lnTo>
                <a:lnTo>
                  <a:pt x="1183005" y="65743"/>
                </a:lnTo>
                <a:lnTo>
                  <a:pt x="1190943" y="60661"/>
                </a:lnTo>
                <a:lnTo>
                  <a:pt x="1198880" y="55262"/>
                </a:lnTo>
                <a:lnTo>
                  <a:pt x="1207453" y="50498"/>
                </a:lnTo>
                <a:lnTo>
                  <a:pt x="1216025" y="45734"/>
                </a:lnTo>
                <a:lnTo>
                  <a:pt x="1224598" y="41288"/>
                </a:lnTo>
                <a:lnTo>
                  <a:pt x="1233170" y="36841"/>
                </a:lnTo>
                <a:lnTo>
                  <a:pt x="1242060" y="32713"/>
                </a:lnTo>
                <a:lnTo>
                  <a:pt x="1250950" y="28902"/>
                </a:lnTo>
                <a:lnTo>
                  <a:pt x="1260158" y="25408"/>
                </a:lnTo>
                <a:lnTo>
                  <a:pt x="1269365" y="21914"/>
                </a:lnTo>
                <a:lnTo>
                  <a:pt x="1278890" y="19056"/>
                </a:lnTo>
                <a:lnTo>
                  <a:pt x="1288415" y="15880"/>
                </a:lnTo>
                <a:lnTo>
                  <a:pt x="1297940" y="13339"/>
                </a:lnTo>
                <a:lnTo>
                  <a:pt x="1307783" y="10798"/>
                </a:lnTo>
                <a:lnTo>
                  <a:pt x="1317625" y="8575"/>
                </a:lnTo>
                <a:lnTo>
                  <a:pt x="1327785" y="6670"/>
                </a:lnTo>
                <a:lnTo>
                  <a:pt x="1337945" y="4764"/>
                </a:lnTo>
                <a:lnTo>
                  <a:pt x="1348105" y="3494"/>
                </a:lnTo>
                <a:lnTo>
                  <a:pt x="1358583" y="2223"/>
                </a:lnTo>
                <a:lnTo>
                  <a:pt x="1369060" y="1588"/>
                </a:lnTo>
                <a:lnTo>
                  <a:pt x="1379855" y="635"/>
                </a:lnTo>
                <a:lnTo>
                  <a:pt x="1390650" y="318"/>
                </a:lnTo>
                <a:lnTo>
                  <a:pt x="1401445" y="0"/>
                </a:lnTo>
                <a:close/>
              </a:path>
            </a:pathLst>
          </a:custGeom>
          <a:solidFill>
            <a:srgbClr val="C00000"/>
          </a:solidFill>
          <a:ln>
            <a:noFill/>
          </a:ln>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3765">
              <a:defRPr/>
            </a:pPr>
            <a:endParaRPr lang="zh-CN" altLang="en-US">
              <a:solidFill>
                <a:srgbClr val="A11752"/>
              </a:solidFill>
              <a:latin typeface="微软雅黑" panose="020b0503020204020204" charset="-122"/>
              <a:ea typeface="微软雅黑" panose="020b0503020204020204" charset="-122"/>
              <a:cs typeface="+mn-ea"/>
              <a:sym typeface="微软雅黑" panose="020b0503020204020204" charset="-122"/>
            </a:endParaRPr>
          </a:p>
        </p:txBody>
      </p:sp>
    </p:spTree>
  </p:cSld>
  <p:clrMapOvr>
    <a:masterClrMapping/>
  </p:clrMapOvr>
  <mc:AlternateContent>
    <mc:Choice xmlns:p14="http://schemas.microsoft.com/office/powerpoint/2010/main" Requires="p14">
      <p:transition advClick="0" advTm="0" p14:dur="1600"/>
    </mc:Choice>
    <mc:Fallback>
      <p:transition advClick="0" advTm="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4" presetClass="entr" presetSubtype="0" dur="1" fill="hold" nodeType="afterEffect">
                                  <p:stCondLst>
                                    <p:cond delay="0"/>
                                  </p:stCondLst>
                                  <p:childTnLst>
                                    <p:set>
                                      <p:cBhvr>
                                        <p:cTn id="6" dur="1" fill="hold">
                                          <p:stCondLst>
                                            <p:cond delay="0"/>
                                          </p:stCondLst>
                                        </p:cTn>
                                        <p:tgtEl>
                                          <p:spTgt spid="76"/>
                                        </p:tgtEl>
                                        <p:attrNameLst>
                                          <p:attrName>style.visibility</p:attrName>
                                        </p:attrNameLst>
                                      </p:cBhvr>
                                      <p:to>
                                        <p:strVal val="visible"/>
                                      </p:to>
                                    </p:set>
                                    <p:anim to="" calcmode="lin" valueType="num">
                                      <p:cBhvr>
                                        <p:cTn id="7" dur="1" fill="hold"/>
                                        <p:tgtEl>
                                          <p:spTgt spid="76"/>
                                        </p:tgtEl>
                                      </p:cBhvr>
                                    </p:anim>
                                  </p:childTnLst>
                                </p:cTn>
                              </p:par>
                              <p:par>
                                <p:cTn id="8" presetID="10" presetClass="entr" presetSubtype="0" dur="2000" fill="hold" grpId="0" nodeType="withEffect">
                                  <p:stCondLst>
                                    <p:cond delay="0"/>
                                  </p:stCondLst>
                                  <p:childTnLst>
                                    <p:set>
                                      <p:cBhvr>
                                        <p:cTn id="9" dur="2000" fill="hold">
                                          <p:stCondLst>
                                            <p:cond delay="0"/>
                                          </p:stCondLst>
                                        </p:cTn>
                                        <p:tgtEl>
                                          <p:spTgt spid="2"/>
                                        </p:tgtEl>
                                        <p:attrNameLst>
                                          <p:attrName>style.visibility</p:attrName>
                                        </p:attrNameLst>
                                      </p:cBhvr>
                                      <p:to>
                                        <p:strVal val="visible"/>
                                      </p:to>
                                    </p:set>
                                    <p:animEffect transition="in" filter="fade">
                                      <p:cBhvr>
                                        <p:cTn id="10"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0" name="Aitds3"/>
          <p:cNvGrpSpPr/>
          <p:nvPr/>
        </p:nvGrpSpPr>
        <p:grpSpPr>
          <a:xfrm>
            <a:off x="303943" y="2515440"/>
            <a:ext cx="501650" cy="330200"/>
            <a:chOff x="2762976" y="2497837"/>
            <a:chExt cx="501650" cy="330200"/>
          </a:xfrm>
        </p:grpSpPr>
        <p:sp>
          <p:nvSpPr>
            <p:cNvPr id="31" name="Aitds3-1"/>
            <p:cNvSpPr/>
            <p:nvPr/>
          </p:nvSpPr>
          <p:spPr>
            <a:xfrm>
              <a:off x="2762976" y="2497837"/>
              <a:ext cx="165100" cy="330200"/>
            </a:xfrm>
            <a:prstGeom prst="chevron">
              <a:avLst/>
            </a:prstGeom>
            <a:solidFill>
              <a:srgbClr val="FF0000"/>
            </a:solidFill>
            <a:ln w="25400" cap="flat" cmpd="sng" algn="ctr">
              <a:solidFill>
                <a:srgbClr val="FF0000"/>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Calibri"/>
                <a:ea typeface="宋体" panose="02010600030101010101" pitchFamily="2" charset="-122"/>
                <a:cs typeface="+mn-ea"/>
                <a:sym typeface="+mn-lt"/>
              </a:endParaRPr>
            </a:p>
          </p:txBody>
        </p:sp>
        <p:sp>
          <p:nvSpPr>
            <p:cNvPr id="32" name="Aitds3-2"/>
            <p:cNvSpPr/>
            <p:nvPr/>
          </p:nvSpPr>
          <p:spPr>
            <a:xfrm>
              <a:off x="2928076" y="2497837"/>
              <a:ext cx="165100" cy="330200"/>
            </a:xfrm>
            <a:prstGeom prst="chevron">
              <a:avLst/>
            </a:prstGeom>
            <a:solidFill>
              <a:srgbClr val="6A3C7C">
                <a:lumMod val="50000"/>
              </a:srgbClr>
            </a:solidFill>
            <a:ln w="25400" cap="flat" cmpd="sng" algn="ctr">
              <a:solidFill>
                <a:srgbClr val="6A3C7C">
                  <a:lumMod val="50000"/>
                </a:srgbClr>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Calibri"/>
                <a:ea typeface="宋体" panose="02010600030101010101" pitchFamily="2" charset="-122"/>
                <a:cs typeface="+mn-ea"/>
                <a:sym typeface="+mn-lt"/>
              </a:endParaRPr>
            </a:p>
          </p:txBody>
        </p:sp>
        <p:sp>
          <p:nvSpPr>
            <p:cNvPr id="33" name="Aitds3-3"/>
            <p:cNvSpPr/>
            <p:nvPr/>
          </p:nvSpPr>
          <p:spPr>
            <a:xfrm>
              <a:off x="3099526" y="2497837"/>
              <a:ext cx="165100" cy="330200"/>
            </a:xfrm>
            <a:prstGeom prst="chevron">
              <a:avLst/>
            </a:prstGeom>
            <a:solidFill>
              <a:srgbClr val="000000">
                <a:lumMod val="85000"/>
                <a:lumOff val="15000"/>
              </a:srgbClr>
            </a:solidFill>
            <a:ln w="25400" cap="flat" cmpd="sng" algn="ctr">
              <a:solidFill>
                <a:srgbClr val="E7E6E6">
                  <a:lumMod val="25000"/>
                </a:srgbClr>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Calibri"/>
                <a:ea typeface="宋体" panose="02010600030101010101" pitchFamily="2" charset="-122"/>
                <a:cs typeface="+mn-ea"/>
                <a:sym typeface="+mn-lt"/>
              </a:endParaRPr>
            </a:p>
          </p:txBody>
        </p:sp>
      </p:grpSp>
      <p:grpSp>
        <p:nvGrpSpPr>
          <p:cNvPr id="34" name="Aitds4"/>
          <p:cNvGrpSpPr/>
          <p:nvPr/>
        </p:nvGrpSpPr>
        <p:grpSpPr>
          <a:xfrm>
            <a:off x="1082040" y="932815"/>
            <a:ext cx="10763250" cy="5606415"/>
            <a:chOff x="0" y="190605"/>
            <a:chExt cx="8912261" cy="3590020"/>
          </a:xfrm>
        </p:grpSpPr>
        <p:sp>
          <p:nvSpPr>
            <p:cNvPr id="35" name="Aitds4-1"/>
            <p:cNvSpPr>
              <a:spLocks noChangeArrowheads="1"/>
            </p:cNvSpPr>
            <p:nvPr/>
          </p:nvSpPr>
          <p:spPr bwMode="auto">
            <a:xfrm>
              <a:off x="81133" y="190605"/>
              <a:ext cx="8831128" cy="3590020"/>
            </a:xfrm>
            <a:prstGeom prst="roundRect">
              <a:avLst>
                <a:gd name="adj" fmla="val 8176"/>
              </a:avLst>
            </a:prstGeom>
            <a:noFill/>
            <a:ln w="19050">
              <a:solidFill>
                <a:srgbClr val="F17475">
                  <a:lumMod val="75000"/>
                </a:srgbClr>
              </a:solidFill>
              <a:round/>
            </a:ln>
            <a:extLst>
              <a:ext uri="{909E8E84-426E-40DD-AFC4-6F175D3DCCD1}">
                <a14:hiddenFill xmlns:a14="http://schemas.microsoft.com/office/drawing/2010/main">
                  <a:solidFill>
                    <a:srgbClr val="FFFFFF"/>
                  </a:solidFill>
                </a14:hiddenFill>
              </a:ext>
            </a:extLst>
          </p:spPr>
          <p:txBody>
            <a:bodyPr wrap="none" anchor="ctr"/>
            <a:lstStyle>
              <a:defPPr>
                <a:defRPr lang="zh-CN"/>
              </a:defPPr>
              <a:lvl1pPr marL="0" algn="l" defTabSz="914400" rtl="0" eaLnBrk="1" latinLnBrk="0" hangingPunct="1">
                <a:spcBef>
                  <a:spcPct val="20000"/>
                </a:spcBef>
                <a:buFont typeface="Arial" pitchFamily="34" charset="0"/>
                <a:buChar char="•"/>
                <a:defRPr sz="32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en-US" altLang="zh-CN" sz="1500" b="1" i="0" u="none" strike="noStrike" kern="0" cap="none" spc="0" normalizeH="0" baseline="0" noProof="0">
                  <a:ln>
                    <a:noFill/>
                  </a:ln>
                  <a:solidFill>
                    <a:srgbClr val="C00000"/>
                  </a:solidFill>
                  <a:effectLst/>
                  <a:uLnTx/>
                  <a:uFillTx/>
                  <a:latin typeface="Calibri"/>
                  <a:ea typeface="宋体" panose="02010600030101010101" pitchFamily="2" charset="-122"/>
                  <a:cs typeface="+mn-ea"/>
                  <a:sym typeface="+mn-lt"/>
                </a:rPr>
                <a:t> </a:t>
              </a:r>
              <a:endParaRPr kumimoji="0" lang="zh-CN" altLang="en-US" sz="1500" b="1" i="0" u="none" strike="noStrike" kern="0" cap="none" spc="0" normalizeH="0" baseline="0" noProof="0">
                <a:ln>
                  <a:noFill/>
                </a:ln>
                <a:solidFill>
                  <a:srgbClr val="C00000"/>
                </a:solidFill>
                <a:effectLst/>
                <a:uLnTx/>
                <a:uFillTx/>
                <a:latin typeface="Calibri"/>
                <a:ea typeface="宋体" panose="02010600030101010101" pitchFamily="2" charset="-122"/>
                <a:cs typeface="+mn-ea"/>
                <a:sym typeface="+mn-lt"/>
              </a:endParaRPr>
            </a:p>
          </p:txBody>
        </p:sp>
        <p:sp>
          <p:nvSpPr>
            <p:cNvPr id="36" name="Aitds4-2"/>
            <p:cNvSpPr>
              <a:spLocks noChangeArrowheads="1"/>
            </p:cNvSpPr>
            <p:nvPr/>
          </p:nvSpPr>
          <p:spPr bwMode="auto">
            <a:xfrm>
              <a:off x="0" y="413100"/>
              <a:ext cx="169589" cy="169589"/>
            </a:xfrm>
            <a:prstGeom prst="flowChartConnector">
              <a:avLst/>
            </a:prstGeom>
            <a:solidFill>
              <a:srgbClr val="DA0000"/>
            </a:solidFill>
            <a:ln w="25400">
              <a:solidFill>
                <a:srgbClr val="D8D8D8"/>
              </a:solidFill>
              <a:round/>
            </a:ln>
          </p:spPr>
          <p:txBody>
            <a:bodyPr anchor="ctr"/>
            <a:lstStyle>
              <a:defPPr>
                <a:defRPr lang="zh-CN"/>
              </a:defPPr>
              <a:lvl1pPr marL="0" algn="l" defTabSz="914400" rtl="0" eaLnBrk="1" latinLnBrk="0" hangingPunct="1">
                <a:spcBef>
                  <a:spcPct val="20000"/>
                </a:spcBef>
                <a:buFont typeface="Arial" pitchFamily="34" charset="0"/>
                <a:buChar char="•"/>
                <a:defRPr sz="32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zh-CN" sz="1800" b="0" i="0" u="none" strike="noStrike" kern="0" cap="none" spc="0" normalizeH="0" baseline="0" noProof="0">
                <a:ln>
                  <a:noFill/>
                </a:ln>
                <a:solidFill>
                  <a:srgbClr val="000000"/>
                </a:solidFill>
                <a:effectLst/>
                <a:uLnTx/>
                <a:uFillTx/>
                <a:latin typeface="Calibri"/>
                <a:ea typeface="宋体" panose="02010600030101010101" pitchFamily="2" charset="-122"/>
                <a:cs typeface="+mn-ea"/>
                <a:sym typeface="+mn-lt"/>
              </a:endParaRPr>
            </a:p>
          </p:txBody>
        </p:sp>
      </p:grpSp>
      <p:sp>
        <p:nvSpPr>
          <p:cNvPr id="37" name="Aitds3"/>
          <p:cNvSpPr/>
          <p:nvPr/>
        </p:nvSpPr>
        <p:spPr>
          <a:xfrm>
            <a:off x="1304925" y="1399540"/>
            <a:ext cx="10340340" cy="4479290"/>
          </a:xfrm>
          <a:prstGeom prst="rect">
            <a:avLst/>
          </a:prstGeom>
        </p:spPr>
        <p:txBody>
          <a:bodyPr wrap="square">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571500" algn="l" defTabSz="914400" rtl="0" eaLnBrk="1" fontAlgn="auto" latinLnBrk="0" hangingPunct="1">
              <a:lnSpc>
                <a:spcPct val="150000"/>
              </a:lnSpc>
              <a:spcBef>
                <a:spcPct val="0"/>
              </a:spcBef>
              <a:spcAft>
                <a:spcPct val="0"/>
              </a:spcAft>
              <a:buClrTx/>
              <a:buSzTx/>
              <a:buFontTx/>
              <a:buNone/>
              <a:defRPr/>
            </a:pPr>
            <a:r>
              <a:rPr lang="zh-CN" altLang="en-US" sz="2000" b="1" noProof="0">
                <a:solidFill>
                  <a:schemeClr val="tx1"/>
                </a:solidFill>
                <a:effectLst>
                  <a:outerShdw blurRad="38100" dist="19050" dir="2700000" algn="tl" rotWithShape="0">
                    <a:schemeClr val="dk1">
                      <a:alpha val="40000"/>
                    </a:schemeClr>
                  </a:outerShdw>
                </a:effectLst>
                <a:uLnTx/>
                <a:uFillTx/>
                <a:latin typeface="微软雅黑" panose="020b0503020204020204" charset="-122"/>
                <a:ea typeface="微软雅黑" panose="020b0503020204020204" charset="-122"/>
                <a:sym typeface="+mn-ea"/>
              </a:rPr>
              <a:t>在创新领域方面，由重点领域创新向全领域创新转变，即从科技领域创新，转变为在科技创新的基础上以产业创新为引领，涵盖要素创新、商业模式创新、金融创新等在内的全领域创新。</a:t>
            </a:r>
            <a:endParaRPr lang="zh-CN" altLang="en-US" sz="2000" b="1" noProof="0">
              <a:solidFill>
                <a:schemeClr val="tx1"/>
              </a:solidFill>
              <a:effectLst>
                <a:outerShdw blurRad="38100" dist="19050" dir="2700000" algn="tl" rotWithShape="0">
                  <a:schemeClr val="dk1">
                    <a:alpha val="40000"/>
                  </a:schemeClr>
                </a:outerShdw>
              </a:effectLst>
              <a:uLnTx/>
              <a:uFillTx/>
              <a:latin typeface="微软雅黑" panose="020b0503020204020204" charset="-122"/>
              <a:ea typeface="微软雅黑" panose="020b0503020204020204" charset="-122"/>
              <a:sym typeface="+mn-ea"/>
            </a:endParaRPr>
          </a:p>
          <a:p>
            <a:pPr marL="0" marR="0" lvl="0" indent="571500" algn="l" defTabSz="914400" rtl="0" eaLnBrk="1" fontAlgn="auto" latinLnBrk="0" hangingPunct="1">
              <a:lnSpc>
                <a:spcPct val="150000"/>
              </a:lnSpc>
              <a:spcBef>
                <a:spcPct val="0"/>
              </a:spcBef>
              <a:spcAft>
                <a:spcPct val="0"/>
              </a:spcAft>
              <a:buClrTx/>
              <a:buSzTx/>
              <a:buFontTx/>
              <a:buNone/>
              <a:defRPr/>
            </a:pPr>
            <a:r>
              <a:rPr lang="zh-CN" altLang="en-US" sz="2000" b="1" noProof="0">
                <a:solidFill>
                  <a:schemeClr val="tx1"/>
                </a:solidFill>
                <a:effectLst>
                  <a:outerShdw blurRad="38100" dist="19050" dir="2700000" algn="tl" rotWithShape="0">
                    <a:schemeClr val="dk1">
                      <a:alpha val="40000"/>
                    </a:schemeClr>
                  </a:outerShdw>
                </a:effectLst>
                <a:uLnTx/>
                <a:uFillTx/>
                <a:latin typeface="微软雅黑" panose="020b0503020204020204" charset="-122"/>
                <a:ea typeface="微软雅黑" panose="020b0503020204020204" charset="-122"/>
                <a:sym typeface="+mn-ea"/>
              </a:rPr>
              <a:t>在创新主体方面，由重点主体创新向全主体创新转变，即由科技创新主体——企业、科研机构与高等院校的重点创新主体，向包括实体企业、科技企业、平台企业、中介机构、大众创业者、金融机构等全主体创新转变。</a:t>
            </a:r>
            <a:endParaRPr lang="zh-CN" altLang="en-US" sz="2000" b="1" noProof="0">
              <a:solidFill>
                <a:schemeClr val="tx1"/>
              </a:solidFill>
              <a:effectLst>
                <a:outerShdw blurRad="38100" dist="19050" dir="2700000" algn="tl" rotWithShape="0">
                  <a:schemeClr val="dk1">
                    <a:alpha val="40000"/>
                  </a:schemeClr>
                </a:outerShdw>
              </a:effectLst>
              <a:uLnTx/>
              <a:uFillTx/>
              <a:latin typeface="微软雅黑" panose="020b0503020204020204" charset="-122"/>
              <a:ea typeface="微软雅黑" panose="020b0503020204020204" charset="-122"/>
              <a:sym typeface="+mn-ea"/>
            </a:endParaRPr>
          </a:p>
          <a:p>
            <a:pPr marL="0" marR="0" lvl="0" indent="571500" algn="l" defTabSz="914400" rtl="0" eaLnBrk="1" fontAlgn="auto" latinLnBrk="0" hangingPunct="1">
              <a:lnSpc>
                <a:spcPct val="150000"/>
              </a:lnSpc>
              <a:spcBef>
                <a:spcPct val="0"/>
              </a:spcBef>
              <a:spcAft>
                <a:spcPct val="0"/>
              </a:spcAft>
              <a:buClrTx/>
              <a:buSzTx/>
              <a:buFontTx/>
              <a:buNone/>
              <a:defRPr/>
            </a:pPr>
            <a:r>
              <a:rPr lang="zh-CN" altLang="en-US" sz="2000" b="1" noProof="0">
                <a:solidFill>
                  <a:schemeClr val="tx1"/>
                </a:solidFill>
                <a:effectLst>
                  <a:outerShdw blurRad="38100" dist="19050" dir="2700000" algn="tl" rotWithShape="0">
                    <a:schemeClr val="dk1">
                      <a:alpha val="40000"/>
                    </a:schemeClr>
                  </a:outerShdw>
                </a:effectLst>
                <a:uLnTx/>
                <a:uFillTx/>
                <a:latin typeface="微软雅黑" panose="020b0503020204020204" charset="-122"/>
                <a:ea typeface="微软雅黑" panose="020b0503020204020204" charset="-122"/>
                <a:sym typeface="+mn-ea"/>
              </a:rPr>
              <a:t>在创新结构方面，由创新链条向创新生态转变，即由创新链向以创新链、产业链、资金链、人才链四链融合为核心内涵的创新生态化结构转变。</a:t>
            </a:r>
            <a:endParaRPr kumimoji="0" lang="zh-CN" altLang="en-US" sz="2000" b="1" i="0" u="none" strike="noStrike" kern="1200" cap="none" spc="0" normalizeH="0" baseline="0" noProof="0">
              <a:solidFill>
                <a:schemeClr val="tx1"/>
              </a:solidFill>
              <a:effectLst>
                <a:outerShdw blurRad="38100" dist="19050" dir="2700000" algn="tl" rotWithShape="0">
                  <a:schemeClr val="dk1">
                    <a:alpha val="40000"/>
                  </a:schemeClr>
                </a:outerShdw>
              </a:effectLst>
              <a:uLnTx/>
              <a:uFillTx/>
              <a:latin typeface="微软雅黑" panose="020b0503020204020204" charset="-122"/>
              <a:ea typeface="微软雅黑" panose="020b0503020204020204" charset="-122"/>
              <a:cs typeface="+mn-ea"/>
              <a:sym typeface="+mn-ea"/>
            </a:endParaRPr>
          </a:p>
        </p:txBody>
      </p:sp>
    </p:spTree>
  </p:cSld>
  <p:clrMapOvr>
    <a:masterClrMapping/>
  </p:clrMapOvr>
  <mc:AlternateContent>
    <mc:Choice xmlns:p14="http://schemas.microsoft.com/office/powerpoint/2010/main" Requires="p14">
      <p:transition spd="slow" advTm="4000" p14:dur="1500">
        <p:random/>
      </p:transition>
    </mc:Choice>
    <mc:Fallback>
      <p:transition spd="slow" advTm="400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8" dur="500" fill="hold" nodeType="afterEffect">
                                  <p:stCondLst>
                                    <p:cond delay="0"/>
                                  </p:stCondLst>
                                  <p:childTnLst>
                                    <p:set>
                                      <p:cBhvr>
                                        <p:cTn id="6" dur="1" fill="hold">
                                          <p:stCondLst>
                                            <p:cond delay="0"/>
                                          </p:stCondLst>
                                        </p:cTn>
                                        <p:tgtEl>
                                          <p:spTgt spid="30"/>
                                        </p:tgtEl>
                                        <p:attrNameLst>
                                          <p:attrName>style.visibility</p:attrName>
                                        </p:attrNameLst>
                                      </p:cBhvr>
                                      <p:to>
                                        <p:strVal val="visible"/>
                                      </p:to>
                                    </p:set>
                                    <p:anim calcmode="lin" valueType="num">
                                      <p:cBhvr additive="base">
                                        <p:cTn id="7" dur="500"/>
                                        <p:tgtEl>
                                          <p:spTgt spid="30"/>
                                        </p:tgtEl>
                                        <p:attrNameLst>
                                          <p:attrName>ppt_x</p:attrName>
                                        </p:attrNameLst>
                                      </p:cBhvr>
                                      <p:tavLst>
                                        <p:tav tm="0">
                                          <p:val>
                                            <p:strVal val="#ppt_x-#ppt_w*1.125000"/>
                                          </p:val>
                                        </p:tav>
                                        <p:tav tm="100000">
                                          <p:val>
                                            <p:strVal val="#ppt_x"/>
                                          </p:val>
                                        </p:tav>
                                      </p:tavLst>
                                    </p:anim>
                                    <p:animEffect transition="in" filter="wipe(right)">
                                      <p:cBhvr>
                                        <p:cTn id="8" dur="500"/>
                                        <p:tgtEl>
                                          <p:spTgt spid="30"/>
                                        </p:tgtEl>
                                      </p:cBhvr>
                                    </p:animEffect>
                                  </p:childTnLst>
                                </p:cTn>
                              </p:par>
                            </p:childTnLst>
                          </p:cTn>
                        </p:par>
                        <p:par>
                          <p:cTn id="9" fill="hold" nodeType="afterGroup">
                            <p:stCondLst>
                              <p:cond delay="500"/>
                            </p:stCondLst>
                            <p:childTnLst>
                              <p:par>
                                <p:cTn id="10" presetID="22" presetClass="entr" presetSubtype="8" dur="500" fill="hold" nodeType="afterEffect">
                                  <p:stCondLst>
                                    <p:cond delay="0"/>
                                  </p:stCondLst>
                                  <p:childTnLst>
                                    <p:set>
                                      <p:cBhvr>
                                        <p:cTn id="11" dur="1" fill="hold">
                                          <p:stCondLst>
                                            <p:cond delay="0"/>
                                          </p:stCondLst>
                                        </p:cTn>
                                        <p:tgtEl>
                                          <p:spTgt spid="34"/>
                                        </p:tgtEl>
                                        <p:attrNameLst>
                                          <p:attrName>style.visibility</p:attrName>
                                        </p:attrNameLst>
                                      </p:cBhvr>
                                      <p:to>
                                        <p:strVal val="visible"/>
                                      </p:to>
                                    </p:set>
                                    <p:animEffect transition="in" filter="wipe(left)">
                                      <p:cBhvr>
                                        <p:cTn id="12" dur="500"/>
                                        <p:tgtEl>
                                          <p:spTgt spid="34"/>
                                        </p:tgtEl>
                                      </p:cBhvr>
                                    </p:animEffect>
                                  </p:childTnLst>
                                </p:cTn>
                              </p:par>
                            </p:childTnLst>
                          </p:cTn>
                        </p:par>
                        <p:par>
                          <p:cTn id="13" fill="hold" nodeType="afterGroup">
                            <p:stCondLst>
                              <p:cond delay="1000"/>
                            </p:stCondLst>
                            <p:childTnLst>
                              <p:par>
                                <p:cTn id="14" presetID="24" presetClass="entr" presetSubtype="0" dur="1" fill="hold" grpId="0" nodeType="afterEffect">
                                  <p:stCondLst>
                                    <p:cond delay="0"/>
                                  </p:stCondLst>
                                  <p:childTnLst>
                                    <p:set>
                                      <p:cBhvr>
                                        <p:cTn id="15" dur="1" fill="hold">
                                          <p:stCondLst>
                                            <p:cond delay="0"/>
                                          </p:stCondLst>
                                        </p:cTn>
                                        <p:tgtEl>
                                          <p:spTgt spid="37"/>
                                        </p:tgtEl>
                                        <p:attrNameLst>
                                          <p:attrName>style.visibility</p:attrName>
                                        </p:attrNameLst>
                                      </p:cBhvr>
                                      <p:to>
                                        <p:strVal val="visible"/>
                                      </p:to>
                                    </p:set>
                                    <p:anim to="" calcmode="lin" valueType="num">
                                      <p:cBhvr>
                                        <p:cTn id="16" dur="1" fill="hold"/>
                                        <p:tgtEl>
                                          <p:spTgt spid="37"/>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6" name="组合 75"/>
          <p:cNvGrpSpPr/>
          <p:nvPr/>
        </p:nvGrpSpPr>
        <p:grpSpPr>
          <a:xfrm>
            <a:off x="917575" y="1009650"/>
            <a:ext cx="7765319" cy="5468620"/>
            <a:chOff x="6195531" y="1965356"/>
            <a:chExt cx="9596120" cy="508882"/>
          </a:xfrm>
        </p:grpSpPr>
        <p:sp>
          <p:nvSpPr>
            <p:cNvPr id="36" name="平行四边形 35"/>
            <p:cNvSpPr/>
            <p:nvPr/>
          </p:nvSpPr>
          <p:spPr>
            <a:xfrm>
              <a:off x="6195531" y="1978636"/>
              <a:ext cx="9596120" cy="495602"/>
            </a:xfrm>
            <a:prstGeom prst="parallelogram">
              <a:avLst>
                <a:gd name="adj" fmla="val 1066"/>
              </a:avLst>
            </a:prstGeom>
            <a:gradFill flip="none" rotWithShape="1">
              <a:gsLst>
                <a:gs pos="0">
                  <a:srgbClr val="F6C381"/>
                </a:gs>
                <a:gs pos="100000">
                  <a:srgbClr val="F6C381">
                    <a:alpha val="0"/>
                  </a:srgbClr>
                </a:gs>
              </a:gsLst>
              <a:lin ang="0" scaled="1"/>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等线" panose="02010600030101010101" charset="-122"/>
                <a:cs typeface="+mn-cs"/>
              </a:endParaRPr>
            </a:p>
          </p:txBody>
        </p:sp>
        <p:sp>
          <p:nvSpPr>
            <p:cNvPr id="37" name="文本框 36"/>
            <p:cNvSpPr txBox="1"/>
            <p:nvPr/>
          </p:nvSpPr>
          <p:spPr>
            <a:xfrm>
              <a:off x="6848411" y="2020250"/>
              <a:ext cx="8132752" cy="394366"/>
            </a:xfrm>
            <a:prstGeom prst="rect">
              <a:avLst/>
            </a:prstGeom>
            <a:noFill/>
            <a:effectLst>
              <a:glow rad="127000">
                <a:schemeClr val="accent2"/>
              </a:glow>
            </a:effectLst>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556895" algn="ctr" defTabSz="914400" rtl="0" eaLnBrk="1" fontAlgn="auto" latinLnBrk="0" hangingPunct="1">
                <a:lnSpc>
                  <a:spcPct val="200000"/>
                </a:lnSpc>
                <a:spcBef>
                  <a:spcPct val="0"/>
                </a:spcBef>
                <a:spcAft>
                  <a:spcPct val="0"/>
                </a:spcAft>
                <a:buClrTx/>
                <a:buSzTx/>
                <a:buFontTx/>
                <a:buNone/>
                <a:defRPr/>
              </a:pPr>
              <a:r>
                <a:rPr kumimoji="0" lang="zh-CN" altLang="en-US" sz="2400" b="1" i="0" u="none" strike="noStrike" kern="1200" cap="none" spc="0" normalizeH="0" baseline="0" noProof="0">
                  <a:ln>
                    <a:noFill/>
                  </a:ln>
                  <a:solidFill>
                    <a:schemeClr val="accent1"/>
                  </a:solidFill>
                  <a:effectLst>
                    <a:glow rad="127000">
                      <a:srgbClr val="FFEACC"/>
                    </a:glow>
                  </a:effectLst>
                  <a:uLnTx/>
                  <a:uFillTx/>
                  <a:latin typeface="微软雅黑" panose="020b0503020204020204" charset="-122"/>
                  <a:ea typeface="微软雅黑" panose="020b0503020204020204" charset="-122"/>
                  <a:cs typeface="+mn-cs"/>
                </a:rPr>
                <a:t>二是生产力作用方式的根本性变革</a:t>
              </a:r>
              <a:endParaRPr kumimoji="0" lang="zh-CN" altLang="en-US" sz="2400" b="1" i="0" u="none" strike="noStrike" kern="1200" cap="none" spc="0" normalizeH="0" baseline="0" noProof="0">
                <a:ln>
                  <a:noFill/>
                </a:ln>
                <a:solidFill>
                  <a:schemeClr val="accent1"/>
                </a:solidFill>
                <a:effectLst>
                  <a:glow rad="127000">
                    <a:srgbClr val="FFEACC"/>
                  </a:glow>
                </a:effectLst>
                <a:uLnTx/>
                <a:uFillTx/>
                <a:latin typeface="微软雅黑" panose="020b0503020204020204" charset="-122"/>
                <a:ea typeface="微软雅黑" panose="020b0503020204020204" charset="-122"/>
                <a:cs typeface="+mn-cs"/>
              </a:endParaRPr>
            </a:p>
            <a:p>
              <a:pPr marL="0" marR="0" lvl="0" indent="556895" algn="l" defTabSz="914400" rtl="0" eaLnBrk="1" fontAlgn="auto" latinLnBrk="0" hangingPunct="1">
                <a:lnSpc>
                  <a:spcPct val="200000"/>
                </a:lnSpc>
                <a:spcBef>
                  <a:spcPct val="0"/>
                </a:spcBef>
                <a:spcAft>
                  <a:spcPct val="0"/>
                </a:spcAft>
                <a:buClrTx/>
                <a:buSzTx/>
                <a:buFontTx/>
                <a:buNone/>
                <a:defRPr/>
              </a:pPr>
              <a:r>
                <a:rPr kumimoji="0" lang="zh-CN" altLang="en-US" sz="2000" b="1" i="0" u="none" strike="noStrike" kern="1200" cap="none" spc="0" normalizeH="0" baseline="0" noProof="0">
                  <a:ln>
                    <a:noFill/>
                  </a:ln>
                  <a:solidFill>
                    <a:schemeClr val="tx1"/>
                  </a:solidFill>
                  <a:effectLst>
                    <a:glow rad="127000">
                      <a:srgbClr val="FFEACC"/>
                    </a:glow>
                  </a:effectLst>
                  <a:uLnTx/>
                  <a:uFillTx/>
                  <a:latin typeface="微软雅黑" panose="020b0503020204020204" charset="-122"/>
                  <a:ea typeface="微软雅黑" panose="020b0503020204020204" charset="-122"/>
                  <a:cs typeface="+mn-cs"/>
                </a:rPr>
                <a:t>在新方式方面，按照劳动者、劳动对象、生产资料的划分，在新质生产力中，劳动者由体能型、技能型向知识型、复合型转变，劳动对象由物质实体对象向包括大数据等虚拟对象在内的综合型对象转变，生产资料由实体资本向知识资本、人力资本转变。</a:t>
              </a:r>
              <a:endParaRPr kumimoji="0" lang="zh-CN" altLang="en-US" sz="2000" b="1" i="0" u="none" strike="noStrike" kern="1200" cap="none" spc="0" normalizeH="0" baseline="0" noProof="0">
                <a:ln>
                  <a:noFill/>
                </a:ln>
                <a:solidFill>
                  <a:schemeClr val="tx1"/>
                </a:solidFill>
                <a:effectLst>
                  <a:glow rad="127000">
                    <a:srgbClr val="FFEACC"/>
                  </a:glow>
                </a:effectLst>
                <a:uLnTx/>
                <a:uFillTx/>
                <a:latin typeface="微软雅黑" panose="020b0503020204020204" charset="-122"/>
                <a:ea typeface="微软雅黑" panose="020b0503020204020204" charset="-122"/>
                <a:cs typeface="+mn-cs"/>
              </a:endParaRPr>
            </a:p>
            <a:p>
              <a:pPr marL="0" marR="0" lvl="0" indent="556895" algn="l" defTabSz="914400" rtl="0" eaLnBrk="1" fontAlgn="auto" latinLnBrk="0" hangingPunct="1">
                <a:lnSpc>
                  <a:spcPct val="200000"/>
                </a:lnSpc>
                <a:spcBef>
                  <a:spcPct val="0"/>
                </a:spcBef>
                <a:spcAft>
                  <a:spcPct val="0"/>
                </a:spcAft>
                <a:buClrTx/>
                <a:buSzTx/>
                <a:buFontTx/>
                <a:buNone/>
                <a:defRPr/>
              </a:pPr>
              <a:endParaRPr kumimoji="0" lang="zh-CN" altLang="en-US" sz="2000" b="1" i="0" u="none" strike="noStrike" kern="1200" cap="none" spc="0" normalizeH="0" baseline="0" noProof="0">
                <a:ln>
                  <a:noFill/>
                </a:ln>
                <a:solidFill>
                  <a:schemeClr val="tx1"/>
                </a:solidFill>
                <a:effectLst>
                  <a:glow rad="127000">
                    <a:srgbClr val="FFEACC"/>
                  </a:glow>
                </a:effectLst>
                <a:uLnTx/>
                <a:uFillTx/>
                <a:latin typeface="微软雅黑" panose="020b0503020204020204" charset="-122"/>
                <a:ea typeface="微软雅黑" panose="020b0503020204020204" charset="-122"/>
                <a:cs typeface="+mn-cs"/>
              </a:endParaRPr>
            </a:p>
          </p:txBody>
        </p:sp>
        <p:sp>
          <p:nvSpPr>
            <p:cNvPr id="38" name="文本框 37"/>
            <p:cNvSpPr txBox="1">
              <a:spLocks noChangeArrowheads="1"/>
            </p:cNvSpPr>
            <p:nvPr/>
          </p:nvSpPr>
          <p:spPr bwMode="auto">
            <a:xfrm>
              <a:off x="15352392" y="1965356"/>
              <a:ext cx="256540" cy="495451"/>
            </a:xfrm>
            <a:prstGeom prst="roundRect">
              <a:avLst>
                <a:gd name="adj" fmla="val 50000"/>
              </a:avLst>
            </a:prstGeom>
            <a:gradFill>
              <a:gsLst>
                <a:gs pos="15000">
                  <a:srgbClr val="C60A04"/>
                </a:gs>
                <a:gs pos="100000">
                  <a:srgbClr val="D81E06"/>
                </a:gs>
              </a:gsLst>
              <a:lin ang="2700000" scaled="1"/>
            </a:gradFill>
            <a:ln>
              <a:noFill/>
            </a:ln>
          </p:spPr>
          <p:txBody>
            <a:bodyPr wrap="square" lIns="121873" tIns="60936" rIns="121873" bIns="60936">
              <a:noAutofit/>
            </a:bodyPr>
            <a:lstStyle>
              <a:defPPr>
                <a:defRPr lang="zh-CN"/>
              </a:defPPr>
              <a:lvl1pPr marL="0" algn="l" defTabSz="121793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121793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121793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121793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121793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121793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121793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121793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121793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marL="0" marR="0" lvl="0" indent="0" algn="ctr" defTabSz="1217930" rtl="0" eaLnBrk="1" fontAlgn="auto" latinLnBrk="0" hangingPunct="1">
                <a:lnSpc>
                  <a:spcPct val="100000"/>
                </a:lnSpc>
                <a:spcBef>
                  <a:spcPct val="0"/>
                </a:spcBef>
                <a:spcAft>
                  <a:spcPct val="0"/>
                </a:spcAft>
                <a:buClrTx/>
                <a:buSzTx/>
                <a:buFontTx/>
                <a:buNone/>
                <a:defRPr/>
              </a:pPr>
              <a:r>
                <a:rPr kumimoji="0" lang="zh-CN" altLang="en-US" sz="1800" b="1" i="0" u="none" strike="noStrike" kern="0" cap="none" spc="0" normalizeH="0" baseline="0" noProof="0">
                  <a:ln>
                    <a:noFill/>
                  </a:ln>
                  <a:solidFill>
                    <a:srgbClr val="FFFF00"/>
                  </a:solidFill>
                  <a:effectLst/>
                  <a:uLnTx/>
                  <a:uFillTx/>
                  <a:latin typeface="微软雅黑" panose="020b0503020204020204" charset="-122"/>
                  <a:ea typeface="微软雅黑" panose="020b0503020204020204" charset="-122"/>
                  <a:cs typeface="+mn-cs"/>
                  <a:sym typeface="微软雅黑" panose="020b0503020204020204" charset="-122"/>
                </a:rPr>
                <a:t> </a:t>
              </a:r>
              <a:endParaRPr kumimoji="0" lang="zh-CN" altLang="en-US" sz="1800" b="1" i="0" u="none" strike="noStrike" kern="0" cap="none" spc="0" normalizeH="0" baseline="0" noProof="0">
                <a:ln>
                  <a:noFill/>
                </a:ln>
                <a:solidFill>
                  <a:srgbClr val="FFFF00"/>
                </a:solidFill>
                <a:effectLst/>
                <a:uLnTx/>
                <a:uFillTx/>
                <a:latin typeface="微软雅黑" panose="020b0503020204020204" charset="-122"/>
                <a:ea typeface="微软雅黑" panose="020b0503020204020204" charset="-122"/>
                <a:cs typeface="+mn-cs"/>
                <a:sym typeface="微软雅黑" panose="020b0503020204020204" charset="-122"/>
              </a:endParaRPr>
            </a:p>
          </p:txBody>
        </p:sp>
      </p:grpSp>
      <p:sp>
        <p:nvSpPr>
          <p:cNvPr id="2" name="12"/>
          <p:cNvSpPr/>
          <p:nvPr>
            <p:custDataLst>
              <p:tags r:id="rId2"/>
            </p:custDataLst>
          </p:nvPr>
        </p:nvSpPr>
        <p:spPr bwMode="auto">
          <a:xfrm>
            <a:off x="8835390" y="2573655"/>
            <a:ext cx="2739390" cy="3035300"/>
          </a:xfrm>
          <a:custGeom>
            <a:gdLst>
              <a:gd name="T0" fmla="*/ 440790 w 2792413"/>
              <a:gd name="T1" fmla="*/ 2575798 h 3389313"/>
              <a:gd name="T2" fmla="*/ 1147253 w 2792413"/>
              <a:gd name="T3" fmla="*/ 1201035 h 3389313"/>
              <a:gd name="T4" fmla="*/ 1223433 w 2792413"/>
              <a:gd name="T5" fmla="*/ 1473921 h 3389313"/>
              <a:gd name="T6" fmla="*/ 1315165 w 2792413"/>
              <a:gd name="T7" fmla="*/ 1458373 h 3389313"/>
              <a:gd name="T8" fmla="*/ 1462128 w 2792413"/>
              <a:gd name="T9" fmla="*/ 1368574 h 3389313"/>
              <a:gd name="T10" fmla="*/ 1552274 w 2792413"/>
              <a:gd name="T11" fmla="*/ 1517392 h 3389313"/>
              <a:gd name="T12" fmla="*/ 1632262 w 2792413"/>
              <a:gd name="T13" fmla="*/ 1262910 h 3389313"/>
              <a:gd name="T14" fmla="*/ 1689714 w 2792413"/>
              <a:gd name="T15" fmla="*/ 1093784 h 3389313"/>
              <a:gd name="T16" fmla="*/ 1947454 w 2792413"/>
              <a:gd name="T17" fmla="*/ 1176285 h 3389313"/>
              <a:gd name="T18" fmla="*/ 2040457 w 2792413"/>
              <a:gd name="T19" fmla="*/ 1240064 h 3389313"/>
              <a:gd name="T20" fmla="*/ 2124889 w 2792413"/>
              <a:gd name="T21" fmla="*/ 1394276 h 3389313"/>
              <a:gd name="T22" fmla="*/ 2358823 w 2792413"/>
              <a:gd name="T23" fmla="*/ 1575460 h 3389313"/>
              <a:gd name="T24" fmla="*/ 2669254 w 2792413"/>
              <a:gd name="T25" fmla="*/ 1240381 h 3389313"/>
              <a:gd name="T26" fmla="*/ 2738767 w 2792413"/>
              <a:gd name="T27" fmla="*/ 1227371 h 3389313"/>
              <a:gd name="T28" fmla="*/ 2783840 w 2792413"/>
              <a:gd name="T29" fmla="*/ 1283853 h 3389313"/>
              <a:gd name="T30" fmla="*/ 2705122 w 2792413"/>
              <a:gd name="T31" fmla="*/ 1422200 h 3389313"/>
              <a:gd name="T32" fmla="*/ 2761621 w 2792413"/>
              <a:gd name="T33" fmla="*/ 1492008 h 3389313"/>
              <a:gd name="T34" fmla="*/ 2775270 w 2792413"/>
              <a:gd name="T35" fmla="*/ 1582441 h 3389313"/>
              <a:gd name="T36" fmla="*/ 2740355 w 2792413"/>
              <a:gd name="T37" fmla="*/ 1669383 h 3389313"/>
              <a:gd name="T38" fmla="*/ 2438811 w 2792413"/>
              <a:gd name="T39" fmla="*/ 2001606 h 3389313"/>
              <a:gd name="T40" fmla="*/ 2326447 w 2792413"/>
              <a:gd name="T41" fmla="*/ 2083155 h 3389313"/>
              <a:gd name="T42" fmla="*/ 2234397 w 2792413"/>
              <a:gd name="T43" fmla="*/ 2095530 h 3389313"/>
              <a:gd name="T44" fmla="*/ 2140759 w 2792413"/>
              <a:gd name="T45" fmla="*/ 2059674 h 3389313"/>
              <a:gd name="T46" fmla="*/ 2049979 w 2792413"/>
              <a:gd name="T47" fmla="*/ 1965116 h 3389313"/>
              <a:gd name="T48" fmla="*/ 1428165 w 2792413"/>
              <a:gd name="T49" fmla="*/ 2143126 h 3389313"/>
              <a:gd name="T50" fmla="*/ 1429434 w 2792413"/>
              <a:gd name="T51" fmla="*/ 1759182 h 3389313"/>
              <a:gd name="T52" fmla="*/ 1368174 w 2792413"/>
              <a:gd name="T53" fmla="*/ 1755057 h 3389313"/>
              <a:gd name="T54" fmla="*/ 1337384 w 2792413"/>
              <a:gd name="T55" fmla="*/ 1826769 h 3389313"/>
              <a:gd name="T56" fmla="*/ 852376 w 2792413"/>
              <a:gd name="T57" fmla="*/ 1682710 h 3389313"/>
              <a:gd name="T58" fmla="*/ 784766 w 2792413"/>
              <a:gd name="T59" fmla="*/ 2018424 h 3389313"/>
              <a:gd name="T60" fmla="*/ 485762 w 2792413"/>
              <a:gd name="T61" fmla="*/ 1784884 h 3389313"/>
              <a:gd name="T62" fmla="*/ 583526 w 2792413"/>
              <a:gd name="T63" fmla="*/ 1432036 h 3389313"/>
              <a:gd name="T64" fmla="*/ 667641 w 2792413"/>
              <a:gd name="T65" fmla="*/ 1278141 h 3389313"/>
              <a:gd name="T66" fmla="*/ 848249 w 2792413"/>
              <a:gd name="T67" fmla="*/ 1188343 h 3389313"/>
              <a:gd name="T68" fmla="*/ 1117099 w 2792413"/>
              <a:gd name="T69" fmla="*/ 1090294 h 3389313"/>
              <a:gd name="T70" fmla="*/ 1495426 w 2792413"/>
              <a:gd name="T71" fmla="*/ 10798 h 3389313"/>
              <a:gd name="T72" fmla="*/ 1596073 w 2792413"/>
              <a:gd name="T73" fmla="*/ 50816 h 3389313"/>
              <a:gd name="T74" fmla="*/ 1679258 w 2792413"/>
              <a:gd name="T75" fmla="*/ 116241 h 3389313"/>
              <a:gd name="T76" fmla="*/ 1743076 w 2792413"/>
              <a:gd name="T77" fmla="*/ 203263 h 3389313"/>
              <a:gd name="T78" fmla="*/ 1802448 w 2792413"/>
              <a:gd name="T79" fmla="*/ 402397 h 3389313"/>
              <a:gd name="T80" fmla="*/ 1849121 w 2792413"/>
              <a:gd name="T81" fmla="*/ 458612 h 3389313"/>
              <a:gd name="T82" fmla="*/ 1861186 w 2792413"/>
              <a:gd name="T83" fmla="*/ 526260 h 3389313"/>
              <a:gd name="T84" fmla="*/ 1823086 w 2792413"/>
              <a:gd name="T85" fmla="*/ 626621 h 3389313"/>
              <a:gd name="T86" fmla="*/ 1771651 w 2792413"/>
              <a:gd name="T87" fmla="*/ 681248 h 3389313"/>
              <a:gd name="T88" fmla="*/ 1688148 w 2792413"/>
              <a:gd name="T89" fmla="*/ 863867 h 3389313"/>
              <a:gd name="T90" fmla="*/ 1552576 w 2792413"/>
              <a:gd name="T91" fmla="*/ 992176 h 3389313"/>
              <a:gd name="T92" fmla="*/ 1464628 w 2792413"/>
              <a:gd name="T93" fmla="*/ 1024254 h 3389313"/>
              <a:gd name="T94" fmla="*/ 1364933 w 2792413"/>
              <a:gd name="T95" fmla="*/ 1028383 h 3389313"/>
              <a:gd name="T96" fmla="*/ 1273493 w 2792413"/>
              <a:gd name="T97" fmla="*/ 1003928 h 3389313"/>
              <a:gd name="T98" fmla="*/ 1136333 w 2792413"/>
              <a:gd name="T99" fmla="*/ 893721 h 3389313"/>
              <a:gd name="T100" fmla="*/ 1043305 w 2792413"/>
              <a:gd name="T101" fmla="*/ 719677 h 3389313"/>
              <a:gd name="T102" fmla="*/ 984250 w 2792413"/>
              <a:gd name="T103" fmla="*/ 642183 h 3389313"/>
              <a:gd name="T104" fmla="*/ 943610 w 2792413"/>
              <a:gd name="T105" fmla="*/ 580887 h 3389313"/>
              <a:gd name="T106" fmla="*/ 930275 w 2792413"/>
              <a:gd name="T107" fmla="*/ 508792 h 3389313"/>
              <a:gd name="T108" fmla="*/ 958215 w 2792413"/>
              <a:gd name="T109" fmla="*/ 440826 h 3389313"/>
              <a:gd name="T110" fmla="*/ 1010603 w 2792413"/>
              <a:gd name="T111" fmla="*/ 336019 h 3389313"/>
              <a:gd name="T112" fmla="*/ 1081405 w 2792413"/>
              <a:gd name="T113" fmla="*/ 168327 h 3389313"/>
              <a:gd name="T114" fmla="*/ 1152525 w 2792413"/>
              <a:gd name="T115" fmla="*/ 89245 h 3389313"/>
              <a:gd name="T116" fmla="*/ 1242060 w 2792413"/>
              <a:gd name="T117" fmla="*/ 32713 h 3389313"/>
              <a:gd name="T118" fmla="*/ 1348105 w 2792413"/>
              <a:gd name="T119" fmla="*/ 3494 h 33893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792413" h="3389313">
                <a:moveTo>
                  <a:pt x="520700" y="2665413"/>
                </a:moveTo>
                <a:lnTo>
                  <a:pt x="2271713" y="2665413"/>
                </a:lnTo>
                <a:lnTo>
                  <a:pt x="2258063" y="3389313"/>
                </a:lnTo>
                <a:lnTo>
                  <a:pt x="534985" y="3389313"/>
                </a:lnTo>
                <a:lnTo>
                  <a:pt x="520700" y="2665413"/>
                </a:lnTo>
                <a:close/>
                <a:moveTo>
                  <a:pt x="0" y="2312988"/>
                </a:moveTo>
                <a:lnTo>
                  <a:pt x="2792413" y="2312988"/>
                </a:lnTo>
                <a:lnTo>
                  <a:pt x="2504058" y="3016251"/>
                </a:lnTo>
                <a:lnTo>
                  <a:pt x="2343366" y="3016251"/>
                </a:lnTo>
                <a:lnTo>
                  <a:pt x="2351623" y="2575798"/>
                </a:lnTo>
                <a:lnTo>
                  <a:pt x="440790" y="2575798"/>
                </a:lnTo>
                <a:lnTo>
                  <a:pt x="449047" y="3016251"/>
                </a:lnTo>
                <a:lnTo>
                  <a:pt x="288355" y="3016251"/>
                </a:lnTo>
                <a:lnTo>
                  <a:pt x="0" y="2312988"/>
                </a:lnTo>
                <a:close/>
                <a:moveTo>
                  <a:pt x="1131065" y="1087438"/>
                </a:moveTo>
                <a:lnTo>
                  <a:pt x="1131065" y="1087755"/>
                </a:lnTo>
                <a:lnTo>
                  <a:pt x="1131700" y="1087438"/>
                </a:lnTo>
                <a:lnTo>
                  <a:pt x="1133287" y="1104890"/>
                </a:lnTo>
                <a:lnTo>
                  <a:pt x="1135826" y="1125198"/>
                </a:lnTo>
                <a:lnTo>
                  <a:pt x="1138683" y="1148044"/>
                </a:lnTo>
                <a:lnTo>
                  <a:pt x="1142492" y="1173112"/>
                </a:lnTo>
                <a:lnTo>
                  <a:pt x="1147253" y="1201035"/>
                </a:lnTo>
                <a:lnTo>
                  <a:pt x="1153284" y="1231179"/>
                </a:lnTo>
                <a:lnTo>
                  <a:pt x="1160267" y="1262910"/>
                </a:lnTo>
                <a:lnTo>
                  <a:pt x="1168520" y="1297180"/>
                </a:lnTo>
                <a:lnTo>
                  <a:pt x="1178042" y="1333670"/>
                </a:lnTo>
                <a:lnTo>
                  <a:pt x="1183439" y="1352074"/>
                </a:lnTo>
                <a:lnTo>
                  <a:pt x="1188835" y="1371430"/>
                </a:lnTo>
                <a:lnTo>
                  <a:pt x="1195183" y="1391103"/>
                </a:lnTo>
                <a:lnTo>
                  <a:pt x="1201531" y="1411094"/>
                </a:lnTo>
                <a:lnTo>
                  <a:pt x="1208514" y="1431719"/>
                </a:lnTo>
                <a:lnTo>
                  <a:pt x="1215497" y="1452344"/>
                </a:lnTo>
                <a:lnTo>
                  <a:pt x="1223433" y="1473921"/>
                </a:lnTo>
                <a:lnTo>
                  <a:pt x="1231685" y="1495498"/>
                </a:lnTo>
                <a:lnTo>
                  <a:pt x="1240573" y="1517392"/>
                </a:lnTo>
                <a:lnTo>
                  <a:pt x="1249461" y="1539604"/>
                </a:lnTo>
                <a:lnTo>
                  <a:pt x="1258983" y="1562450"/>
                </a:lnTo>
                <a:lnTo>
                  <a:pt x="1269458" y="1585296"/>
                </a:lnTo>
                <a:lnTo>
                  <a:pt x="1279932" y="1608460"/>
                </a:lnTo>
                <a:lnTo>
                  <a:pt x="1291359" y="1632258"/>
                </a:lnTo>
                <a:lnTo>
                  <a:pt x="1294851" y="1601162"/>
                </a:lnTo>
                <a:lnTo>
                  <a:pt x="1298977" y="1571018"/>
                </a:lnTo>
                <a:lnTo>
                  <a:pt x="1306913" y="1512315"/>
                </a:lnTo>
                <a:lnTo>
                  <a:pt x="1315165" y="1458373"/>
                </a:lnTo>
                <a:lnTo>
                  <a:pt x="1323101" y="1409824"/>
                </a:lnTo>
                <a:lnTo>
                  <a:pt x="1330084" y="1368574"/>
                </a:lnTo>
                <a:lnTo>
                  <a:pt x="1336115" y="1335574"/>
                </a:lnTo>
                <a:lnTo>
                  <a:pt x="1342780" y="1300670"/>
                </a:lnTo>
                <a:lnTo>
                  <a:pt x="1298025" y="1196275"/>
                </a:lnTo>
                <a:lnTo>
                  <a:pt x="1370395" y="1127736"/>
                </a:lnTo>
                <a:lnTo>
                  <a:pt x="1421817" y="1127736"/>
                </a:lnTo>
                <a:lnTo>
                  <a:pt x="1494187" y="1196275"/>
                </a:lnTo>
                <a:lnTo>
                  <a:pt x="1449749" y="1300670"/>
                </a:lnTo>
                <a:lnTo>
                  <a:pt x="1456415" y="1335574"/>
                </a:lnTo>
                <a:lnTo>
                  <a:pt x="1462128" y="1368574"/>
                </a:lnTo>
                <a:lnTo>
                  <a:pt x="1469746" y="1409824"/>
                </a:lnTo>
                <a:lnTo>
                  <a:pt x="1477364" y="1458373"/>
                </a:lnTo>
                <a:lnTo>
                  <a:pt x="1485617" y="1512315"/>
                </a:lnTo>
                <a:lnTo>
                  <a:pt x="1493869" y="1571018"/>
                </a:lnTo>
                <a:lnTo>
                  <a:pt x="1497678" y="1601162"/>
                </a:lnTo>
                <a:lnTo>
                  <a:pt x="1501170" y="1632258"/>
                </a:lnTo>
                <a:lnTo>
                  <a:pt x="1512279" y="1608460"/>
                </a:lnTo>
                <a:lnTo>
                  <a:pt x="1523072" y="1585296"/>
                </a:lnTo>
                <a:lnTo>
                  <a:pt x="1533229" y="1562450"/>
                </a:lnTo>
                <a:lnTo>
                  <a:pt x="1542751" y="1539604"/>
                </a:lnTo>
                <a:lnTo>
                  <a:pt x="1552274" y="1517392"/>
                </a:lnTo>
                <a:lnTo>
                  <a:pt x="1560844" y="1495498"/>
                </a:lnTo>
                <a:lnTo>
                  <a:pt x="1568779" y="1473921"/>
                </a:lnTo>
                <a:lnTo>
                  <a:pt x="1576715" y="1452344"/>
                </a:lnTo>
                <a:lnTo>
                  <a:pt x="1584015" y="1431719"/>
                </a:lnTo>
                <a:lnTo>
                  <a:pt x="1590681" y="1411094"/>
                </a:lnTo>
                <a:lnTo>
                  <a:pt x="1597346" y="1391103"/>
                </a:lnTo>
                <a:lnTo>
                  <a:pt x="1603377" y="1371430"/>
                </a:lnTo>
                <a:lnTo>
                  <a:pt x="1609408" y="1352074"/>
                </a:lnTo>
                <a:lnTo>
                  <a:pt x="1614487" y="1333670"/>
                </a:lnTo>
                <a:lnTo>
                  <a:pt x="1624327" y="1297180"/>
                </a:lnTo>
                <a:lnTo>
                  <a:pt x="1632262" y="1262910"/>
                </a:lnTo>
                <a:lnTo>
                  <a:pt x="1639563" y="1231179"/>
                </a:lnTo>
                <a:lnTo>
                  <a:pt x="1644959" y="1201035"/>
                </a:lnTo>
                <a:lnTo>
                  <a:pt x="1649720" y="1173112"/>
                </a:lnTo>
                <a:lnTo>
                  <a:pt x="1653846" y="1148044"/>
                </a:lnTo>
                <a:lnTo>
                  <a:pt x="1657020" y="1125198"/>
                </a:lnTo>
                <a:lnTo>
                  <a:pt x="1659242" y="1104890"/>
                </a:lnTo>
                <a:lnTo>
                  <a:pt x="1660829" y="1087438"/>
                </a:lnTo>
                <a:lnTo>
                  <a:pt x="1661464" y="1087755"/>
                </a:lnTo>
                <a:lnTo>
                  <a:pt x="1661464" y="1087438"/>
                </a:lnTo>
                <a:lnTo>
                  <a:pt x="1675430" y="1090294"/>
                </a:lnTo>
                <a:lnTo>
                  <a:pt x="1689714" y="1093784"/>
                </a:lnTo>
                <a:lnTo>
                  <a:pt x="1703998" y="1097592"/>
                </a:lnTo>
                <a:lnTo>
                  <a:pt x="1718916" y="1101400"/>
                </a:lnTo>
                <a:lnTo>
                  <a:pt x="1749705" y="1110919"/>
                </a:lnTo>
                <a:lnTo>
                  <a:pt x="1782399" y="1120756"/>
                </a:lnTo>
                <a:lnTo>
                  <a:pt x="1812871" y="1129640"/>
                </a:lnTo>
                <a:lnTo>
                  <a:pt x="1841120" y="1138208"/>
                </a:lnTo>
                <a:lnTo>
                  <a:pt x="1866831" y="1146458"/>
                </a:lnTo>
                <a:lnTo>
                  <a:pt x="1890002" y="1154390"/>
                </a:lnTo>
                <a:lnTo>
                  <a:pt x="1911269" y="1162006"/>
                </a:lnTo>
                <a:lnTo>
                  <a:pt x="1930314" y="1168987"/>
                </a:lnTo>
                <a:lnTo>
                  <a:pt x="1947454" y="1176285"/>
                </a:lnTo>
                <a:lnTo>
                  <a:pt x="1962690" y="1183266"/>
                </a:lnTo>
                <a:lnTo>
                  <a:pt x="1976021" y="1189612"/>
                </a:lnTo>
                <a:lnTo>
                  <a:pt x="1987766" y="1195958"/>
                </a:lnTo>
                <a:lnTo>
                  <a:pt x="1998240" y="1201670"/>
                </a:lnTo>
                <a:lnTo>
                  <a:pt x="2006811" y="1207381"/>
                </a:lnTo>
                <a:lnTo>
                  <a:pt x="2014111" y="1212775"/>
                </a:lnTo>
                <a:lnTo>
                  <a:pt x="2020142" y="1218487"/>
                </a:lnTo>
                <a:lnTo>
                  <a:pt x="2025221" y="1223564"/>
                </a:lnTo>
                <a:lnTo>
                  <a:pt x="2029030" y="1228641"/>
                </a:lnTo>
                <a:lnTo>
                  <a:pt x="2035061" y="1234035"/>
                </a:lnTo>
                <a:lnTo>
                  <a:pt x="2040457" y="1240064"/>
                </a:lnTo>
                <a:lnTo>
                  <a:pt x="2046170" y="1246410"/>
                </a:lnTo>
                <a:lnTo>
                  <a:pt x="2051249" y="1252756"/>
                </a:lnTo>
                <a:lnTo>
                  <a:pt x="2056010" y="1259420"/>
                </a:lnTo>
                <a:lnTo>
                  <a:pt x="2060771" y="1266401"/>
                </a:lnTo>
                <a:lnTo>
                  <a:pt x="2065215" y="1273699"/>
                </a:lnTo>
                <a:lnTo>
                  <a:pt x="2068706" y="1281631"/>
                </a:lnTo>
                <a:lnTo>
                  <a:pt x="2069976" y="1283535"/>
                </a:lnTo>
                <a:lnTo>
                  <a:pt x="2072833" y="1289564"/>
                </a:lnTo>
                <a:lnTo>
                  <a:pt x="2083942" y="1312410"/>
                </a:lnTo>
                <a:lnTo>
                  <a:pt x="2101717" y="1348584"/>
                </a:lnTo>
                <a:lnTo>
                  <a:pt x="2124889" y="1394276"/>
                </a:lnTo>
                <a:lnTo>
                  <a:pt x="2151869" y="1446950"/>
                </a:lnTo>
                <a:lnTo>
                  <a:pt x="2182341" y="1504382"/>
                </a:lnTo>
                <a:lnTo>
                  <a:pt x="2197894" y="1534210"/>
                </a:lnTo>
                <a:lnTo>
                  <a:pt x="2214399" y="1563719"/>
                </a:lnTo>
                <a:lnTo>
                  <a:pt x="2230588" y="1593229"/>
                </a:lnTo>
                <a:lnTo>
                  <a:pt x="2247093" y="1622104"/>
                </a:lnTo>
                <a:lnTo>
                  <a:pt x="2260742" y="1645902"/>
                </a:lnTo>
                <a:lnTo>
                  <a:pt x="2274073" y="1668431"/>
                </a:lnTo>
                <a:lnTo>
                  <a:pt x="2305497" y="1634479"/>
                </a:lnTo>
                <a:lnTo>
                  <a:pt x="2332478" y="1604652"/>
                </a:lnTo>
                <a:lnTo>
                  <a:pt x="2358823" y="1575460"/>
                </a:lnTo>
                <a:lnTo>
                  <a:pt x="2406752" y="1520883"/>
                </a:lnTo>
                <a:lnTo>
                  <a:pt x="2443572" y="1478046"/>
                </a:lnTo>
                <a:lnTo>
                  <a:pt x="2465157" y="1453296"/>
                </a:lnTo>
                <a:lnTo>
                  <a:pt x="2468013" y="1449805"/>
                </a:lnTo>
                <a:lnTo>
                  <a:pt x="2471822" y="1445681"/>
                </a:lnTo>
                <a:lnTo>
                  <a:pt x="2475631" y="1441555"/>
                </a:lnTo>
                <a:lnTo>
                  <a:pt x="2483567" y="1434257"/>
                </a:lnTo>
                <a:lnTo>
                  <a:pt x="2491819" y="1427276"/>
                </a:lnTo>
                <a:lnTo>
                  <a:pt x="2500390" y="1420930"/>
                </a:lnTo>
                <a:lnTo>
                  <a:pt x="2664175" y="1245141"/>
                </a:lnTo>
                <a:lnTo>
                  <a:pt x="2669254" y="1240381"/>
                </a:lnTo>
                <a:lnTo>
                  <a:pt x="2674967" y="1235939"/>
                </a:lnTo>
                <a:lnTo>
                  <a:pt x="2680681" y="1232131"/>
                </a:lnTo>
                <a:lnTo>
                  <a:pt x="2686712" y="1229275"/>
                </a:lnTo>
                <a:lnTo>
                  <a:pt x="2693060" y="1227054"/>
                </a:lnTo>
                <a:lnTo>
                  <a:pt x="2699408" y="1225150"/>
                </a:lnTo>
                <a:lnTo>
                  <a:pt x="2706074" y="1224198"/>
                </a:lnTo>
                <a:lnTo>
                  <a:pt x="2712422" y="1223247"/>
                </a:lnTo>
                <a:lnTo>
                  <a:pt x="2719088" y="1223247"/>
                </a:lnTo>
                <a:lnTo>
                  <a:pt x="2725754" y="1224198"/>
                </a:lnTo>
                <a:lnTo>
                  <a:pt x="2732419" y="1225468"/>
                </a:lnTo>
                <a:lnTo>
                  <a:pt x="2738767" y="1227371"/>
                </a:lnTo>
                <a:lnTo>
                  <a:pt x="2745116" y="1229910"/>
                </a:lnTo>
                <a:lnTo>
                  <a:pt x="2751147" y="1233400"/>
                </a:lnTo>
                <a:lnTo>
                  <a:pt x="2757178" y="1237525"/>
                </a:lnTo>
                <a:lnTo>
                  <a:pt x="2762574" y="1241968"/>
                </a:lnTo>
                <a:lnTo>
                  <a:pt x="2767335" y="1247045"/>
                </a:lnTo>
                <a:lnTo>
                  <a:pt x="2771779" y="1252756"/>
                </a:lnTo>
                <a:lnTo>
                  <a:pt x="2775270" y="1258151"/>
                </a:lnTo>
                <a:lnTo>
                  <a:pt x="2778444" y="1264497"/>
                </a:lnTo>
                <a:lnTo>
                  <a:pt x="2780666" y="1270843"/>
                </a:lnTo>
                <a:lnTo>
                  <a:pt x="2782571" y="1277189"/>
                </a:lnTo>
                <a:lnTo>
                  <a:pt x="2783840" y="1283853"/>
                </a:lnTo>
                <a:lnTo>
                  <a:pt x="2784475" y="1290199"/>
                </a:lnTo>
                <a:lnTo>
                  <a:pt x="2784475" y="1296862"/>
                </a:lnTo>
                <a:lnTo>
                  <a:pt x="2783840" y="1303526"/>
                </a:lnTo>
                <a:lnTo>
                  <a:pt x="2782253" y="1310189"/>
                </a:lnTo>
                <a:lnTo>
                  <a:pt x="2780349" y="1316535"/>
                </a:lnTo>
                <a:lnTo>
                  <a:pt x="2777492" y="1322882"/>
                </a:lnTo>
                <a:lnTo>
                  <a:pt x="2774635" y="1328911"/>
                </a:lnTo>
                <a:lnTo>
                  <a:pt x="2770509" y="1334622"/>
                </a:lnTo>
                <a:lnTo>
                  <a:pt x="2766065" y="1340334"/>
                </a:lnTo>
                <a:lnTo>
                  <a:pt x="2694964" y="1416171"/>
                </a:lnTo>
                <a:lnTo>
                  <a:pt x="2705122" y="1422200"/>
                </a:lnTo>
                <a:lnTo>
                  <a:pt x="2709883" y="1426007"/>
                </a:lnTo>
                <a:lnTo>
                  <a:pt x="2714644" y="1429815"/>
                </a:lnTo>
                <a:lnTo>
                  <a:pt x="2721310" y="1435844"/>
                </a:lnTo>
                <a:lnTo>
                  <a:pt x="2727658" y="1441873"/>
                </a:lnTo>
                <a:lnTo>
                  <a:pt x="2733689" y="1448854"/>
                </a:lnTo>
                <a:lnTo>
                  <a:pt x="2739085" y="1455517"/>
                </a:lnTo>
                <a:lnTo>
                  <a:pt x="2744481" y="1462498"/>
                </a:lnTo>
                <a:lnTo>
                  <a:pt x="2749242" y="1469478"/>
                </a:lnTo>
                <a:lnTo>
                  <a:pt x="2753686" y="1476777"/>
                </a:lnTo>
                <a:lnTo>
                  <a:pt x="2757812" y="1484392"/>
                </a:lnTo>
                <a:lnTo>
                  <a:pt x="2761621" y="1492008"/>
                </a:lnTo>
                <a:lnTo>
                  <a:pt x="2764478" y="1499940"/>
                </a:lnTo>
                <a:lnTo>
                  <a:pt x="2767335" y="1507873"/>
                </a:lnTo>
                <a:lnTo>
                  <a:pt x="2770191" y="1515806"/>
                </a:lnTo>
                <a:lnTo>
                  <a:pt x="2771779" y="1524056"/>
                </a:lnTo>
                <a:lnTo>
                  <a:pt x="2773683" y="1532306"/>
                </a:lnTo>
                <a:lnTo>
                  <a:pt x="2774953" y="1540556"/>
                </a:lnTo>
                <a:lnTo>
                  <a:pt x="2775905" y="1548806"/>
                </a:lnTo>
                <a:lnTo>
                  <a:pt x="2776222" y="1557373"/>
                </a:lnTo>
                <a:lnTo>
                  <a:pt x="2776222" y="1565623"/>
                </a:lnTo>
                <a:lnTo>
                  <a:pt x="2775905" y="1574191"/>
                </a:lnTo>
                <a:lnTo>
                  <a:pt x="2775270" y="1582441"/>
                </a:lnTo>
                <a:lnTo>
                  <a:pt x="2774000" y="1591008"/>
                </a:lnTo>
                <a:lnTo>
                  <a:pt x="2772731" y="1598941"/>
                </a:lnTo>
                <a:lnTo>
                  <a:pt x="2770826" y="1607508"/>
                </a:lnTo>
                <a:lnTo>
                  <a:pt x="2768604" y="1615758"/>
                </a:lnTo>
                <a:lnTo>
                  <a:pt x="2765430" y="1623691"/>
                </a:lnTo>
                <a:lnTo>
                  <a:pt x="2762574" y="1631624"/>
                </a:lnTo>
                <a:lnTo>
                  <a:pt x="2758765" y="1639556"/>
                </a:lnTo>
                <a:lnTo>
                  <a:pt x="2754956" y="1647489"/>
                </a:lnTo>
                <a:lnTo>
                  <a:pt x="2750194" y="1654787"/>
                </a:lnTo>
                <a:lnTo>
                  <a:pt x="2745433" y="1662085"/>
                </a:lnTo>
                <a:lnTo>
                  <a:pt x="2740355" y="1669383"/>
                </a:lnTo>
                <a:lnTo>
                  <a:pt x="2734641" y="1676364"/>
                </a:lnTo>
                <a:lnTo>
                  <a:pt x="2716549" y="1697941"/>
                </a:lnTo>
                <a:lnTo>
                  <a:pt x="2670206" y="1751249"/>
                </a:lnTo>
                <a:lnTo>
                  <a:pt x="2639417" y="1786470"/>
                </a:lnTo>
                <a:lnTo>
                  <a:pt x="2605136" y="1824865"/>
                </a:lnTo>
                <a:lnTo>
                  <a:pt x="2569586" y="1864529"/>
                </a:lnTo>
                <a:lnTo>
                  <a:pt x="2532766" y="1904827"/>
                </a:lnTo>
                <a:lnTo>
                  <a:pt x="2508325" y="1930529"/>
                </a:lnTo>
                <a:lnTo>
                  <a:pt x="2484519" y="1955914"/>
                </a:lnTo>
                <a:lnTo>
                  <a:pt x="2461030" y="1979712"/>
                </a:lnTo>
                <a:lnTo>
                  <a:pt x="2438811" y="2001606"/>
                </a:lnTo>
                <a:lnTo>
                  <a:pt x="2426115" y="2013347"/>
                </a:lnTo>
                <a:lnTo>
                  <a:pt x="2413418" y="2025087"/>
                </a:lnTo>
                <a:lnTo>
                  <a:pt x="2400722" y="2035876"/>
                </a:lnTo>
                <a:lnTo>
                  <a:pt x="2387708" y="2046664"/>
                </a:lnTo>
                <a:lnTo>
                  <a:pt x="2380090" y="2052376"/>
                </a:lnTo>
                <a:lnTo>
                  <a:pt x="2371837" y="2058405"/>
                </a:lnTo>
                <a:lnTo>
                  <a:pt x="2362314" y="2064751"/>
                </a:lnTo>
                <a:lnTo>
                  <a:pt x="2351205" y="2071414"/>
                </a:lnTo>
                <a:lnTo>
                  <a:pt x="2343904" y="2075222"/>
                </a:lnTo>
                <a:lnTo>
                  <a:pt x="2335969" y="2079347"/>
                </a:lnTo>
                <a:lnTo>
                  <a:pt x="2326447" y="2083155"/>
                </a:lnTo>
                <a:lnTo>
                  <a:pt x="2315337" y="2087280"/>
                </a:lnTo>
                <a:lnTo>
                  <a:pt x="2307719" y="2089501"/>
                </a:lnTo>
                <a:lnTo>
                  <a:pt x="2300101" y="2091405"/>
                </a:lnTo>
                <a:lnTo>
                  <a:pt x="2292801" y="2093309"/>
                </a:lnTo>
                <a:lnTo>
                  <a:pt x="2284865" y="2094578"/>
                </a:lnTo>
                <a:lnTo>
                  <a:pt x="2277565" y="2095530"/>
                </a:lnTo>
                <a:lnTo>
                  <a:pt x="2270582" y="2096164"/>
                </a:lnTo>
                <a:lnTo>
                  <a:pt x="2262964" y="2096799"/>
                </a:lnTo>
                <a:lnTo>
                  <a:pt x="2255981" y="2097116"/>
                </a:lnTo>
                <a:lnTo>
                  <a:pt x="2244871" y="2096799"/>
                </a:lnTo>
                <a:lnTo>
                  <a:pt x="2234397" y="2095530"/>
                </a:lnTo>
                <a:lnTo>
                  <a:pt x="2224557" y="2093943"/>
                </a:lnTo>
                <a:lnTo>
                  <a:pt x="2215034" y="2092357"/>
                </a:lnTo>
                <a:lnTo>
                  <a:pt x="2206147" y="2090453"/>
                </a:lnTo>
                <a:lnTo>
                  <a:pt x="2197894" y="2087597"/>
                </a:lnTo>
                <a:lnTo>
                  <a:pt x="2190593" y="2085058"/>
                </a:lnTo>
                <a:lnTo>
                  <a:pt x="2183610" y="2082520"/>
                </a:lnTo>
                <a:lnTo>
                  <a:pt x="2176945" y="2079982"/>
                </a:lnTo>
                <a:lnTo>
                  <a:pt x="2170596" y="2077126"/>
                </a:lnTo>
                <a:lnTo>
                  <a:pt x="2159487" y="2071097"/>
                </a:lnTo>
                <a:lnTo>
                  <a:pt x="2149647" y="2065385"/>
                </a:lnTo>
                <a:lnTo>
                  <a:pt x="2140759" y="2059674"/>
                </a:lnTo>
                <a:lnTo>
                  <a:pt x="2133141" y="2053962"/>
                </a:lnTo>
                <a:lnTo>
                  <a:pt x="2125841" y="2048251"/>
                </a:lnTo>
                <a:lnTo>
                  <a:pt x="2119175" y="2043174"/>
                </a:lnTo>
                <a:lnTo>
                  <a:pt x="2113462" y="2037779"/>
                </a:lnTo>
                <a:lnTo>
                  <a:pt x="2102670" y="2027308"/>
                </a:lnTo>
                <a:lnTo>
                  <a:pt x="2092512" y="2017154"/>
                </a:lnTo>
                <a:lnTo>
                  <a:pt x="2083307" y="2006683"/>
                </a:lnTo>
                <a:lnTo>
                  <a:pt x="2074737" y="1996847"/>
                </a:lnTo>
                <a:lnTo>
                  <a:pt x="2066167" y="1986375"/>
                </a:lnTo>
                <a:lnTo>
                  <a:pt x="2057914" y="1975904"/>
                </a:lnTo>
                <a:lnTo>
                  <a:pt x="2049979" y="1965116"/>
                </a:lnTo>
                <a:lnTo>
                  <a:pt x="2042044" y="1954010"/>
                </a:lnTo>
                <a:lnTo>
                  <a:pt x="2026490" y="1931798"/>
                </a:lnTo>
                <a:lnTo>
                  <a:pt x="2013476" y="1912125"/>
                </a:lnTo>
                <a:lnTo>
                  <a:pt x="2000462" y="1891817"/>
                </a:lnTo>
                <a:lnTo>
                  <a:pt x="1987131" y="1870557"/>
                </a:lnTo>
                <a:lnTo>
                  <a:pt x="1974117" y="1848663"/>
                </a:lnTo>
                <a:lnTo>
                  <a:pt x="1961103" y="1826769"/>
                </a:lnTo>
                <a:lnTo>
                  <a:pt x="1948089" y="1803922"/>
                </a:lnTo>
                <a:lnTo>
                  <a:pt x="1922061" y="1758547"/>
                </a:lnTo>
                <a:lnTo>
                  <a:pt x="1922061" y="2143126"/>
                </a:lnTo>
                <a:lnTo>
                  <a:pt x="1428165" y="2143126"/>
                </a:lnTo>
                <a:lnTo>
                  <a:pt x="1455462" y="1826769"/>
                </a:lnTo>
                <a:lnTo>
                  <a:pt x="1455145" y="1818519"/>
                </a:lnTo>
                <a:lnTo>
                  <a:pt x="1454510" y="1810269"/>
                </a:lnTo>
                <a:lnTo>
                  <a:pt x="1452923" y="1802653"/>
                </a:lnTo>
                <a:lnTo>
                  <a:pt x="1450701" y="1795038"/>
                </a:lnTo>
                <a:lnTo>
                  <a:pt x="1448479" y="1788057"/>
                </a:lnTo>
                <a:lnTo>
                  <a:pt x="1445623" y="1781076"/>
                </a:lnTo>
                <a:lnTo>
                  <a:pt x="1441814" y="1774730"/>
                </a:lnTo>
                <a:lnTo>
                  <a:pt x="1438005" y="1769018"/>
                </a:lnTo>
                <a:lnTo>
                  <a:pt x="1433878" y="1763941"/>
                </a:lnTo>
                <a:lnTo>
                  <a:pt x="1429434" y="1759182"/>
                </a:lnTo>
                <a:lnTo>
                  <a:pt x="1424673" y="1755057"/>
                </a:lnTo>
                <a:lnTo>
                  <a:pt x="1419595" y="1751566"/>
                </a:lnTo>
                <a:lnTo>
                  <a:pt x="1413881" y="1748711"/>
                </a:lnTo>
                <a:lnTo>
                  <a:pt x="1408485" y="1746807"/>
                </a:lnTo>
                <a:lnTo>
                  <a:pt x="1402454" y="1745538"/>
                </a:lnTo>
                <a:lnTo>
                  <a:pt x="1396423" y="1744903"/>
                </a:lnTo>
                <a:lnTo>
                  <a:pt x="1390710" y="1745538"/>
                </a:lnTo>
                <a:lnTo>
                  <a:pt x="1384679" y="1746807"/>
                </a:lnTo>
                <a:lnTo>
                  <a:pt x="1378966" y="1748711"/>
                </a:lnTo>
                <a:lnTo>
                  <a:pt x="1373570" y="1751566"/>
                </a:lnTo>
                <a:lnTo>
                  <a:pt x="1368174" y="1755057"/>
                </a:lnTo>
                <a:lnTo>
                  <a:pt x="1363412" y="1759182"/>
                </a:lnTo>
                <a:lnTo>
                  <a:pt x="1358969" y="1763941"/>
                </a:lnTo>
                <a:lnTo>
                  <a:pt x="1354842" y="1769018"/>
                </a:lnTo>
                <a:lnTo>
                  <a:pt x="1351351" y="1774730"/>
                </a:lnTo>
                <a:lnTo>
                  <a:pt x="1347542" y="1781076"/>
                </a:lnTo>
                <a:lnTo>
                  <a:pt x="1344367" y="1788057"/>
                </a:lnTo>
                <a:lnTo>
                  <a:pt x="1342146" y="1795038"/>
                </a:lnTo>
                <a:lnTo>
                  <a:pt x="1339924" y="1802653"/>
                </a:lnTo>
                <a:lnTo>
                  <a:pt x="1338971" y="1810269"/>
                </a:lnTo>
                <a:lnTo>
                  <a:pt x="1337702" y="1818519"/>
                </a:lnTo>
                <a:lnTo>
                  <a:pt x="1337384" y="1826769"/>
                </a:lnTo>
                <a:lnTo>
                  <a:pt x="1364999" y="2143126"/>
                </a:lnTo>
                <a:lnTo>
                  <a:pt x="870151" y="2143126"/>
                </a:lnTo>
                <a:lnTo>
                  <a:pt x="870151" y="1651297"/>
                </a:lnTo>
                <a:lnTo>
                  <a:pt x="869833" y="1651297"/>
                </a:lnTo>
                <a:lnTo>
                  <a:pt x="868881" y="1652249"/>
                </a:lnTo>
                <a:lnTo>
                  <a:pt x="867294" y="1653201"/>
                </a:lnTo>
                <a:lnTo>
                  <a:pt x="864755" y="1656691"/>
                </a:lnTo>
                <a:lnTo>
                  <a:pt x="861581" y="1661133"/>
                </a:lnTo>
                <a:lnTo>
                  <a:pt x="858724" y="1667162"/>
                </a:lnTo>
                <a:lnTo>
                  <a:pt x="855867" y="1674143"/>
                </a:lnTo>
                <a:lnTo>
                  <a:pt x="852376" y="1682710"/>
                </a:lnTo>
                <a:lnTo>
                  <a:pt x="848884" y="1691912"/>
                </a:lnTo>
                <a:lnTo>
                  <a:pt x="845710" y="1702701"/>
                </a:lnTo>
                <a:lnTo>
                  <a:pt x="839044" y="1726816"/>
                </a:lnTo>
                <a:lnTo>
                  <a:pt x="832061" y="1755057"/>
                </a:lnTo>
                <a:lnTo>
                  <a:pt x="824443" y="1786153"/>
                </a:lnTo>
                <a:lnTo>
                  <a:pt x="817460" y="1820423"/>
                </a:lnTo>
                <a:lnTo>
                  <a:pt x="810477" y="1856913"/>
                </a:lnTo>
                <a:lnTo>
                  <a:pt x="803811" y="1895308"/>
                </a:lnTo>
                <a:lnTo>
                  <a:pt x="797145" y="1935606"/>
                </a:lnTo>
                <a:lnTo>
                  <a:pt x="790797" y="1976221"/>
                </a:lnTo>
                <a:lnTo>
                  <a:pt x="784766" y="2018424"/>
                </a:lnTo>
                <a:lnTo>
                  <a:pt x="779688" y="2060308"/>
                </a:lnTo>
                <a:lnTo>
                  <a:pt x="774609" y="2101876"/>
                </a:lnTo>
                <a:lnTo>
                  <a:pt x="771118" y="2143126"/>
                </a:lnTo>
                <a:lnTo>
                  <a:pt x="438150" y="2143126"/>
                </a:lnTo>
                <a:lnTo>
                  <a:pt x="443864" y="2084741"/>
                </a:lnTo>
                <a:lnTo>
                  <a:pt x="449894" y="2028577"/>
                </a:lnTo>
                <a:lnTo>
                  <a:pt x="455925" y="1975269"/>
                </a:lnTo>
                <a:lnTo>
                  <a:pt x="463226" y="1923865"/>
                </a:lnTo>
                <a:lnTo>
                  <a:pt x="470209" y="1875317"/>
                </a:lnTo>
                <a:lnTo>
                  <a:pt x="478144" y="1828990"/>
                </a:lnTo>
                <a:lnTo>
                  <a:pt x="485762" y="1784884"/>
                </a:lnTo>
                <a:lnTo>
                  <a:pt x="494015" y="1742682"/>
                </a:lnTo>
                <a:lnTo>
                  <a:pt x="502585" y="1702701"/>
                </a:lnTo>
                <a:lnTo>
                  <a:pt x="511155" y="1665258"/>
                </a:lnTo>
                <a:lnTo>
                  <a:pt x="520043" y="1629085"/>
                </a:lnTo>
                <a:lnTo>
                  <a:pt x="528931" y="1595450"/>
                </a:lnTo>
                <a:lnTo>
                  <a:pt x="537818" y="1563719"/>
                </a:lnTo>
                <a:lnTo>
                  <a:pt x="547023" y="1533892"/>
                </a:lnTo>
                <a:lnTo>
                  <a:pt x="556228" y="1505969"/>
                </a:lnTo>
                <a:lnTo>
                  <a:pt x="565116" y="1479632"/>
                </a:lnTo>
                <a:lnTo>
                  <a:pt x="574638" y="1454882"/>
                </a:lnTo>
                <a:lnTo>
                  <a:pt x="583526" y="1432036"/>
                </a:lnTo>
                <a:lnTo>
                  <a:pt x="592413" y="1410777"/>
                </a:lnTo>
                <a:lnTo>
                  <a:pt x="601301" y="1391420"/>
                </a:lnTo>
                <a:lnTo>
                  <a:pt x="609871" y="1373334"/>
                </a:lnTo>
                <a:lnTo>
                  <a:pt x="618124" y="1356516"/>
                </a:lnTo>
                <a:lnTo>
                  <a:pt x="626059" y="1341920"/>
                </a:lnTo>
                <a:lnTo>
                  <a:pt x="633995" y="1327959"/>
                </a:lnTo>
                <a:lnTo>
                  <a:pt x="641930" y="1315266"/>
                </a:lnTo>
                <a:lnTo>
                  <a:pt x="648913" y="1304160"/>
                </a:lnTo>
                <a:lnTo>
                  <a:pt x="655579" y="1294324"/>
                </a:lnTo>
                <a:lnTo>
                  <a:pt x="661927" y="1285756"/>
                </a:lnTo>
                <a:lnTo>
                  <a:pt x="667641" y="1278141"/>
                </a:lnTo>
                <a:lnTo>
                  <a:pt x="673037" y="1271478"/>
                </a:lnTo>
                <a:lnTo>
                  <a:pt x="677798" y="1266083"/>
                </a:lnTo>
                <a:lnTo>
                  <a:pt x="681924" y="1261641"/>
                </a:lnTo>
                <a:lnTo>
                  <a:pt x="699065" y="1252756"/>
                </a:lnTo>
                <a:lnTo>
                  <a:pt x="717475" y="1243237"/>
                </a:lnTo>
                <a:lnTo>
                  <a:pt x="737154" y="1234035"/>
                </a:lnTo>
                <a:lnTo>
                  <a:pt x="758104" y="1224833"/>
                </a:lnTo>
                <a:lnTo>
                  <a:pt x="779688" y="1215948"/>
                </a:lnTo>
                <a:lnTo>
                  <a:pt x="801907" y="1206746"/>
                </a:lnTo>
                <a:lnTo>
                  <a:pt x="824761" y="1197227"/>
                </a:lnTo>
                <a:lnTo>
                  <a:pt x="848249" y="1188343"/>
                </a:lnTo>
                <a:lnTo>
                  <a:pt x="895544" y="1170891"/>
                </a:lnTo>
                <a:lnTo>
                  <a:pt x="942204" y="1154390"/>
                </a:lnTo>
                <a:lnTo>
                  <a:pt x="987594" y="1138525"/>
                </a:lnTo>
                <a:lnTo>
                  <a:pt x="1030445" y="1124564"/>
                </a:lnTo>
                <a:lnTo>
                  <a:pt x="1041554" y="1118217"/>
                </a:lnTo>
                <a:lnTo>
                  <a:pt x="1053299" y="1112188"/>
                </a:lnTo>
                <a:lnTo>
                  <a:pt x="1065678" y="1107111"/>
                </a:lnTo>
                <a:lnTo>
                  <a:pt x="1077740" y="1102352"/>
                </a:lnTo>
                <a:lnTo>
                  <a:pt x="1090754" y="1097909"/>
                </a:lnTo>
                <a:lnTo>
                  <a:pt x="1103768" y="1094102"/>
                </a:lnTo>
                <a:lnTo>
                  <a:pt x="1117099" y="1090294"/>
                </a:lnTo>
                <a:lnTo>
                  <a:pt x="1131065" y="1087438"/>
                </a:lnTo>
                <a:close/>
                <a:moveTo>
                  <a:pt x="1401445" y="0"/>
                </a:moveTo>
                <a:lnTo>
                  <a:pt x="1412240" y="318"/>
                </a:lnTo>
                <a:lnTo>
                  <a:pt x="1423353" y="635"/>
                </a:lnTo>
                <a:lnTo>
                  <a:pt x="1433513" y="1588"/>
                </a:lnTo>
                <a:lnTo>
                  <a:pt x="1444308" y="2223"/>
                </a:lnTo>
                <a:lnTo>
                  <a:pt x="1454786" y="3494"/>
                </a:lnTo>
                <a:lnTo>
                  <a:pt x="1465263" y="4764"/>
                </a:lnTo>
                <a:lnTo>
                  <a:pt x="1475423" y="6670"/>
                </a:lnTo>
                <a:lnTo>
                  <a:pt x="1485266" y="8575"/>
                </a:lnTo>
                <a:lnTo>
                  <a:pt x="1495426" y="10798"/>
                </a:lnTo>
                <a:lnTo>
                  <a:pt x="1505268" y="13339"/>
                </a:lnTo>
                <a:lnTo>
                  <a:pt x="1515111" y="15880"/>
                </a:lnTo>
                <a:lnTo>
                  <a:pt x="1524636" y="19056"/>
                </a:lnTo>
                <a:lnTo>
                  <a:pt x="1533843" y="22232"/>
                </a:lnTo>
                <a:lnTo>
                  <a:pt x="1543368" y="25726"/>
                </a:lnTo>
                <a:lnTo>
                  <a:pt x="1552576" y="29219"/>
                </a:lnTo>
                <a:lnTo>
                  <a:pt x="1561466" y="33030"/>
                </a:lnTo>
                <a:lnTo>
                  <a:pt x="1570356" y="37159"/>
                </a:lnTo>
                <a:lnTo>
                  <a:pt x="1578928" y="41605"/>
                </a:lnTo>
                <a:lnTo>
                  <a:pt x="1587818" y="46052"/>
                </a:lnTo>
                <a:lnTo>
                  <a:pt x="1596073" y="50816"/>
                </a:lnTo>
                <a:lnTo>
                  <a:pt x="1604646" y="55897"/>
                </a:lnTo>
                <a:lnTo>
                  <a:pt x="1612583" y="60979"/>
                </a:lnTo>
                <a:lnTo>
                  <a:pt x="1620521" y="66378"/>
                </a:lnTo>
                <a:lnTo>
                  <a:pt x="1628776" y="72095"/>
                </a:lnTo>
                <a:lnTo>
                  <a:pt x="1636078" y="77812"/>
                </a:lnTo>
                <a:lnTo>
                  <a:pt x="1644016" y="83528"/>
                </a:lnTo>
                <a:lnTo>
                  <a:pt x="1651318" y="89880"/>
                </a:lnTo>
                <a:lnTo>
                  <a:pt x="1658303" y="96232"/>
                </a:lnTo>
                <a:lnTo>
                  <a:pt x="1665606" y="102902"/>
                </a:lnTo>
                <a:lnTo>
                  <a:pt x="1672591" y="109571"/>
                </a:lnTo>
                <a:lnTo>
                  <a:pt x="1679258" y="116241"/>
                </a:lnTo>
                <a:lnTo>
                  <a:pt x="1685926" y="123546"/>
                </a:lnTo>
                <a:lnTo>
                  <a:pt x="1692593" y="130851"/>
                </a:lnTo>
                <a:lnTo>
                  <a:pt x="1698943" y="138155"/>
                </a:lnTo>
                <a:lnTo>
                  <a:pt x="1704976" y="145778"/>
                </a:lnTo>
                <a:lnTo>
                  <a:pt x="1710691" y="153400"/>
                </a:lnTo>
                <a:lnTo>
                  <a:pt x="1716723" y="161658"/>
                </a:lnTo>
                <a:lnTo>
                  <a:pt x="1722438" y="169597"/>
                </a:lnTo>
                <a:lnTo>
                  <a:pt x="1727836" y="177537"/>
                </a:lnTo>
                <a:lnTo>
                  <a:pt x="1733233" y="186113"/>
                </a:lnTo>
                <a:lnTo>
                  <a:pt x="1738313" y="194688"/>
                </a:lnTo>
                <a:lnTo>
                  <a:pt x="1743076" y="203263"/>
                </a:lnTo>
                <a:lnTo>
                  <a:pt x="1747838" y="212156"/>
                </a:lnTo>
                <a:lnTo>
                  <a:pt x="1752283" y="221048"/>
                </a:lnTo>
                <a:lnTo>
                  <a:pt x="1760856" y="239469"/>
                </a:lnTo>
                <a:lnTo>
                  <a:pt x="1768793" y="258207"/>
                </a:lnTo>
                <a:lnTo>
                  <a:pt x="1776096" y="277581"/>
                </a:lnTo>
                <a:lnTo>
                  <a:pt x="1782446" y="297272"/>
                </a:lnTo>
                <a:lnTo>
                  <a:pt x="1788161" y="317916"/>
                </a:lnTo>
                <a:lnTo>
                  <a:pt x="1792923" y="338560"/>
                </a:lnTo>
                <a:lnTo>
                  <a:pt x="1797051" y="359521"/>
                </a:lnTo>
                <a:lnTo>
                  <a:pt x="1799908" y="380800"/>
                </a:lnTo>
                <a:lnTo>
                  <a:pt x="1802448" y="402397"/>
                </a:lnTo>
                <a:lnTo>
                  <a:pt x="1804036" y="424946"/>
                </a:lnTo>
                <a:lnTo>
                  <a:pt x="1809751" y="426534"/>
                </a:lnTo>
                <a:lnTo>
                  <a:pt x="1815148" y="428758"/>
                </a:lnTo>
                <a:lnTo>
                  <a:pt x="1819911" y="431616"/>
                </a:lnTo>
                <a:lnTo>
                  <a:pt x="1825308" y="434474"/>
                </a:lnTo>
                <a:lnTo>
                  <a:pt x="1829753" y="437968"/>
                </a:lnTo>
                <a:lnTo>
                  <a:pt x="1834198" y="441144"/>
                </a:lnTo>
                <a:lnTo>
                  <a:pt x="1838326" y="445273"/>
                </a:lnTo>
                <a:lnTo>
                  <a:pt x="1842453" y="449401"/>
                </a:lnTo>
                <a:lnTo>
                  <a:pt x="1845628" y="453848"/>
                </a:lnTo>
                <a:lnTo>
                  <a:pt x="1849121" y="458612"/>
                </a:lnTo>
                <a:lnTo>
                  <a:pt x="1851978" y="463693"/>
                </a:lnTo>
                <a:lnTo>
                  <a:pt x="1854201" y="469728"/>
                </a:lnTo>
                <a:lnTo>
                  <a:pt x="1856423" y="475762"/>
                </a:lnTo>
                <a:lnTo>
                  <a:pt x="1858328" y="482114"/>
                </a:lnTo>
                <a:lnTo>
                  <a:pt x="1859916" y="488784"/>
                </a:lnTo>
                <a:lnTo>
                  <a:pt x="1860868" y="496088"/>
                </a:lnTo>
                <a:lnTo>
                  <a:pt x="1861503" y="502123"/>
                </a:lnTo>
                <a:lnTo>
                  <a:pt x="1862138" y="507839"/>
                </a:lnTo>
                <a:lnTo>
                  <a:pt x="1862138" y="513874"/>
                </a:lnTo>
                <a:lnTo>
                  <a:pt x="1861503" y="519908"/>
                </a:lnTo>
                <a:lnTo>
                  <a:pt x="1861186" y="526260"/>
                </a:lnTo>
                <a:lnTo>
                  <a:pt x="1860868" y="532294"/>
                </a:lnTo>
                <a:lnTo>
                  <a:pt x="1858963" y="544998"/>
                </a:lnTo>
                <a:lnTo>
                  <a:pt x="1856106" y="557385"/>
                </a:lnTo>
                <a:lnTo>
                  <a:pt x="1852296" y="569771"/>
                </a:lnTo>
                <a:lnTo>
                  <a:pt x="1847851" y="582157"/>
                </a:lnTo>
                <a:lnTo>
                  <a:pt x="1842771" y="593908"/>
                </a:lnTo>
                <a:lnTo>
                  <a:pt x="1836738" y="605342"/>
                </a:lnTo>
                <a:lnTo>
                  <a:pt x="1833881" y="611059"/>
                </a:lnTo>
                <a:lnTo>
                  <a:pt x="1830071" y="616140"/>
                </a:lnTo>
                <a:lnTo>
                  <a:pt x="1826578" y="621540"/>
                </a:lnTo>
                <a:lnTo>
                  <a:pt x="1823086" y="626621"/>
                </a:lnTo>
                <a:lnTo>
                  <a:pt x="1818958" y="631385"/>
                </a:lnTo>
                <a:lnTo>
                  <a:pt x="1814831" y="635831"/>
                </a:lnTo>
                <a:lnTo>
                  <a:pt x="1810703" y="640278"/>
                </a:lnTo>
                <a:lnTo>
                  <a:pt x="1806258" y="644407"/>
                </a:lnTo>
                <a:lnTo>
                  <a:pt x="1801813" y="648218"/>
                </a:lnTo>
                <a:lnTo>
                  <a:pt x="1797051" y="652029"/>
                </a:lnTo>
                <a:lnTo>
                  <a:pt x="1792288" y="655205"/>
                </a:lnTo>
                <a:lnTo>
                  <a:pt x="1787208" y="658063"/>
                </a:lnTo>
                <a:lnTo>
                  <a:pt x="1782128" y="660922"/>
                </a:lnTo>
                <a:lnTo>
                  <a:pt x="1777048" y="663145"/>
                </a:lnTo>
                <a:lnTo>
                  <a:pt x="1771651" y="681248"/>
                </a:lnTo>
                <a:lnTo>
                  <a:pt x="1766571" y="699033"/>
                </a:lnTo>
                <a:lnTo>
                  <a:pt x="1760538" y="716501"/>
                </a:lnTo>
                <a:lnTo>
                  <a:pt x="1754188" y="733969"/>
                </a:lnTo>
                <a:lnTo>
                  <a:pt x="1747521" y="751437"/>
                </a:lnTo>
                <a:lnTo>
                  <a:pt x="1740218" y="768587"/>
                </a:lnTo>
                <a:lnTo>
                  <a:pt x="1732598" y="785420"/>
                </a:lnTo>
                <a:lnTo>
                  <a:pt x="1724661" y="801618"/>
                </a:lnTo>
                <a:lnTo>
                  <a:pt x="1716406" y="817497"/>
                </a:lnTo>
                <a:lnTo>
                  <a:pt x="1707516" y="833695"/>
                </a:lnTo>
                <a:lnTo>
                  <a:pt x="1698308" y="848940"/>
                </a:lnTo>
                <a:lnTo>
                  <a:pt x="1688148" y="863867"/>
                </a:lnTo>
                <a:lnTo>
                  <a:pt x="1677988" y="878159"/>
                </a:lnTo>
                <a:lnTo>
                  <a:pt x="1667511" y="892451"/>
                </a:lnTo>
                <a:lnTo>
                  <a:pt x="1656716" y="905790"/>
                </a:lnTo>
                <a:lnTo>
                  <a:pt x="1644968" y="918811"/>
                </a:lnTo>
                <a:lnTo>
                  <a:pt x="1633221" y="931515"/>
                </a:lnTo>
                <a:lnTo>
                  <a:pt x="1620838" y="943266"/>
                </a:lnTo>
                <a:lnTo>
                  <a:pt x="1607821" y="954382"/>
                </a:lnTo>
                <a:lnTo>
                  <a:pt x="1594803" y="964863"/>
                </a:lnTo>
                <a:lnTo>
                  <a:pt x="1581151" y="974709"/>
                </a:lnTo>
                <a:lnTo>
                  <a:pt x="1567181" y="983919"/>
                </a:lnTo>
                <a:lnTo>
                  <a:pt x="1552576" y="992176"/>
                </a:lnTo>
                <a:lnTo>
                  <a:pt x="1545273" y="996305"/>
                </a:lnTo>
                <a:lnTo>
                  <a:pt x="1537336" y="1000116"/>
                </a:lnTo>
                <a:lnTo>
                  <a:pt x="1530033" y="1003610"/>
                </a:lnTo>
                <a:lnTo>
                  <a:pt x="1522096" y="1006786"/>
                </a:lnTo>
                <a:lnTo>
                  <a:pt x="1513841" y="1010279"/>
                </a:lnTo>
                <a:lnTo>
                  <a:pt x="1506221" y="1012820"/>
                </a:lnTo>
                <a:lnTo>
                  <a:pt x="1497966" y="1015679"/>
                </a:lnTo>
                <a:lnTo>
                  <a:pt x="1489711" y="1017902"/>
                </a:lnTo>
                <a:lnTo>
                  <a:pt x="1481456" y="1020443"/>
                </a:lnTo>
                <a:lnTo>
                  <a:pt x="1473201" y="1022348"/>
                </a:lnTo>
                <a:lnTo>
                  <a:pt x="1464628" y="1024254"/>
                </a:lnTo>
                <a:lnTo>
                  <a:pt x="1455738" y="1025842"/>
                </a:lnTo>
                <a:lnTo>
                  <a:pt x="1447166" y="1027112"/>
                </a:lnTo>
                <a:lnTo>
                  <a:pt x="1438276" y="1028383"/>
                </a:lnTo>
                <a:lnTo>
                  <a:pt x="1429068" y="1029018"/>
                </a:lnTo>
                <a:lnTo>
                  <a:pt x="1419860" y="1029971"/>
                </a:lnTo>
                <a:lnTo>
                  <a:pt x="1410653" y="1030288"/>
                </a:lnTo>
                <a:lnTo>
                  <a:pt x="1401445" y="1030288"/>
                </a:lnTo>
                <a:lnTo>
                  <a:pt x="1391920" y="1030288"/>
                </a:lnTo>
                <a:lnTo>
                  <a:pt x="1382713" y="1029971"/>
                </a:lnTo>
                <a:lnTo>
                  <a:pt x="1373823" y="1029018"/>
                </a:lnTo>
                <a:lnTo>
                  <a:pt x="1364933" y="1028383"/>
                </a:lnTo>
                <a:lnTo>
                  <a:pt x="1356043" y="1027112"/>
                </a:lnTo>
                <a:lnTo>
                  <a:pt x="1347153" y="1025842"/>
                </a:lnTo>
                <a:lnTo>
                  <a:pt x="1338580" y="1024254"/>
                </a:lnTo>
                <a:lnTo>
                  <a:pt x="1330008" y="1022348"/>
                </a:lnTo>
                <a:lnTo>
                  <a:pt x="1321753" y="1020443"/>
                </a:lnTo>
                <a:lnTo>
                  <a:pt x="1313180" y="1018219"/>
                </a:lnTo>
                <a:lnTo>
                  <a:pt x="1305243" y="1015679"/>
                </a:lnTo>
                <a:lnTo>
                  <a:pt x="1297305" y="1013138"/>
                </a:lnTo>
                <a:lnTo>
                  <a:pt x="1289050" y="1010279"/>
                </a:lnTo>
                <a:lnTo>
                  <a:pt x="1281430" y="1007104"/>
                </a:lnTo>
                <a:lnTo>
                  <a:pt x="1273493" y="1003928"/>
                </a:lnTo>
                <a:lnTo>
                  <a:pt x="1266190" y="1000434"/>
                </a:lnTo>
                <a:lnTo>
                  <a:pt x="1250950" y="992812"/>
                </a:lnTo>
                <a:lnTo>
                  <a:pt x="1236345" y="984554"/>
                </a:lnTo>
                <a:lnTo>
                  <a:pt x="1222693" y="975344"/>
                </a:lnTo>
                <a:lnTo>
                  <a:pt x="1209040" y="965498"/>
                </a:lnTo>
                <a:lnTo>
                  <a:pt x="1196023" y="955017"/>
                </a:lnTo>
                <a:lnTo>
                  <a:pt x="1183005" y="943901"/>
                </a:lnTo>
                <a:lnTo>
                  <a:pt x="1170623" y="932150"/>
                </a:lnTo>
                <a:lnTo>
                  <a:pt x="1158875" y="919764"/>
                </a:lnTo>
                <a:lnTo>
                  <a:pt x="1147128" y="907378"/>
                </a:lnTo>
                <a:lnTo>
                  <a:pt x="1136333" y="893721"/>
                </a:lnTo>
                <a:lnTo>
                  <a:pt x="1125538" y="879747"/>
                </a:lnTo>
                <a:lnTo>
                  <a:pt x="1115695" y="865455"/>
                </a:lnTo>
                <a:lnTo>
                  <a:pt x="1105853" y="850845"/>
                </a:lnTo>
                <a:lnTo>
                  <a:pt x="1096645" y="835601"/>
                </a:lnTo>
                <a:lnTo>
                  <a:pt x="1087755" y="820038"/>
                </a:lnTo>
                <a:lnTo>
                  <a:pt x="1079183" y="803841"/>
                </a:lnTo>
                <a:lnTo>
                  <a:pt x="1070928" y="787643"/>
                </a:lnTo>
                <a:lnTo>
                  <a:pt x="1063625" y="770811"/>
                </a:lnTo>
                <a:lnTo>
                  <a:pt x="1056323" y="753978"/>
                </a:lnTo>
                <a:lnTo>
                  <a:pt x="1049655" y="737145"/>
                </a:lnTo>
                <a:lnTo>
                  <a:pt x="1043305" y="719677"/>
                </a:lnTo>
                <a:lnTo>
                  <a:pt x="1037273" y="702209"/>
                </a:lnTo>
                <a:lnTo>
                  <a:pt x="1031558" y="684106"/>
                </a:lnTo>
                <a:lnTo>
                  <a:pt x="1026795" y="666321"/>
                </a:lnTo>
                <a:lnTo>
                  <a:pt x="1020763" y="664415"/>
                </a:lnTo>
                <a:lnTo>
                  <a:pt x="1015365" y="662827"/>
                </a:lnTo>
                <a:lnTo>
                  <a:pt x="1009650" y="659969"/>
                </a:lnTo>
                <a:lnTo>
                  <a:pt x="1004253" y="657110"/>
                </a:lnTo>
                <a:lnTo>
                  <a:pt x="998855" y="653617"/>
                </a:lnTo>
                <a:lnTo>
                  <a:pt x="993775" y="650441"/>
                </a:lnTo>
                <a:lnTo>
                  <a:pt x="989013" y="646312"/>
                </a:lnTo>
                <a:lnTo>
                  <a:pt x="984250" y="642183"/>
                </a:lnTo>
                <a:lnTo>
                  <a:pt x="979805" y="637737"/>
                </a:lnTo>
                <a:lnTo>
                  <a:pt x="975360" y="632973"/>
                </a:lnTo>
                <a:lnTo>
                  <a:pt x="970598" y="627891"/>
                </a:lnTo>
                <a:lnTo>
                  <a:pt x="966788" y="622492"/>
                </a:lnTo>
                <a:lnTo>
                  <a:pt x="962978" y="617411"/>
                </a:lnTo>
                <a:lnTo>
                  <a:pt x="959168" y="611376"/>
                </a:lnTo>
                <a:lnTo>
                  <a:pt x="955358" y="605660"/>
                </a:lnTo>
                <a:lnTo>
                  <a:pt x="952500" y="599625"/>
                </a:lnTo>
                <a:lnTo>
                  <a:pt x="949325" y="593591"/>
                </a:lnTo>
                <a:lnTo>
                  <a:pt x="946468" y="587239"/>
                </a:lnTo>
                <a:lnTo>
                  <a:pt x="943610" y="580887"/>
                </a:lnTo>
                <a:lnTo>
                  <a:pt x="941388" y="574535"/>
                </a:lnTo>
                <a:lnTo>
                  <a:pt x="939165" y="567865"/>
                </a:lnTo>
                <a:lnTo>
                  <a:pt x="937260" y="561196"/>
                </a:lnTo>
                <a:lnTo>
                  <a:pt x="935355" y="554526"/>
                </a:lnTo>
                <a:lnTo>
                  <a:pt x="934085" y="547857"/>
                </a:lnTo>
                <a:lnTo>
                  <a:pt x="932815" y="541505"/>
                </a:lnTo>
                <a:lnTo>
                  <a:pt x="931863" y="534835"/>
                </a:lnTo>
                <a:lnTo>
                  <a:pt x="930910" y="528166"/>
                </a:lnTo>
                <a:lnTo>
                  <a:pt x="930593" y="521496"/>
                </a:lnTo>
                <a:lnTo>
                  <a:pt x="930275" y="515144"/>
                </a:lnTo>
                <a:lnTo>
                  <a:pt x="930275" y="508792"/>
                </a:lnTo>
                <a:lnTo>
                  <a:pt x="930593" y="502440"/>
                </a:lnTo>
                <a:lnTo>
                  <a:pt x="931228" y="496088"/>
                </a:lnTo>
                <a:lnTo>
                  <a:pt x="932498" y="488148"/>
                </a:lnTo>
                <a:lnTo>
                  <a:pt x="934403" y="480526"/>
                </a:lnTo>
                <a:lnTo>
                  <a:pt x="936625" y="473539"/>
                </a:lnTo>
                <a:lnTo>
                  <a:pt x="939165" y="466869"/>
                </a:lnTo>
                <a:lnTo>
                  <a:pt x="942023" y="460835"/>
                </a:lnTo>
                <a:lnTo>
                  <a:pt x="945515" y="455436"/>
                </a:lnTo>
                <a:lnTo>
                  <a:pt x="949325" y="450037"/>
                </a:lnTo>
                <a:lnTo>
                  <a:pt x="953770" y="445273"/>
                </a:lnTo>
                <a:lnTo>
                  <a:pt x="958215" y="440826"/>
                </a:lnTo>
                <a:lnTo>
                  <a:pt x="962978" y="437015"/>
                </a:lnTo>
                <a:lnTo>
                  <a:pt x="968058" y="433204"/>
                </a:lnTo>
                <a:lnTo>
                  <a:pt x="973773" y="430345"/>
                </a:lnTo>
                <a:lnTo>
                  <a:pt x="979805" y="427805"/>
                </a:lnTo>
                <a:lnTo>
                  <a:pt x="985520" y="425264"/>
                </a:lnTo>
                <a:lnTo>
                  <a:pt x="992188" y="423358"/>
                </a:lnTo>
                <a:lnTo>
                  <a:pt x="998855" y="421453"/>
                </a:lnTo>
                <a:lnTo>
                  <a:pt x="1000443" y="399538"/>
                </a:lnTo>
                <a:lnTo>
                  <a:pt x="1002983" y="377942"/>
                </a:lnTo>
                <a:lnTo>
                  <a:pt x="1006475" y="356663"/>
                </a:lnTo>
                <a:lnTo>
                  <a:pt x="1010603" y="336019"/>
                </a:lnTo>
                <a:lnTo>
                  <a:pt x="1015365" y="315057"/>
                </a:lnTo>
                <a:lnTo>
                  <a:pt x="1020763" y="295049"/>
                </a:lnTo>
                <a:lnTo>
                  <a:pt x="1027748" y="275358"/>
                </a:lnTo>
                <a:lnTo>
                  <a:pt x="1034733" y="256302"/>
                </a:lnTo>
                <a:lnTo>
                  <a:pt x="1042353" y="237564"/>
                </a:lnTo>
                <a:lnTo>
                  <a:pt x="1051243" y="219143"/>
                </a:lnTo>
                <a:lnTo>
                  <a:pt x="1060768" y="201675"/>
                </a:lnTo>
                <a:lnTo>
                  <a:pt x="1065530" y="193417"/>
                </a:lnTo>
                <a:lnTo>
                  <a:pt x="1070610" y="184842"/>
                </a:lnTo>
                <a:lnTo>
                  <a:pt x="1076008" y="176585"/>
                </a:lnTo>
                <a:lnTo>
                  <a:pt x="1081405" y="168327"/>
                </a:lnTo>
                <a:lnTo>
                  <a:pt x="1087120" y="160070"/>
                </a:lnTo>
                <a:lnTo>
                  <a:pt x="1092835" y="152447"/>
                </a:lnTo>
                <a:lnTo>
                  <a:pt x="1098868" y="144507"/>
                </a:lnTo>
                <a:lnTo>
                  <a:pt x="1104900" y="137202"/>
                </a:lnTo>
                <a:lnTo>
                  <a:pt x="1111250" y="129580"/>
                </a:lnTo>
                <a:lnTo>
                  <a:pt x="1117600" y="122593"/>
                </a:lnTo>
                <a:lnTo>
                  <a:pt x="1124268" y="115606"/>
                </a:lnTo>
                <a:lnTo>
                  <a:pt x="1131253" y="108619"/>
                </a:lnTo>
                <a:lnTo>
                  <a:pt x="1137920" y="101949"/>
                </a:lnTo>
                <a:lnTo>
                  <a:pt x="1144905" y="95597"/>
                </a:lnTo>
                <a:lnTo>
                  <a:pt x="1152525" y="89245"/>
                </a:lnTo>
                <a:lnTo>
                  <a:pt x="1159828" y="82893"/>
                </a:lnTo>
                <a:lnTo>
                  <a:pt x="1167130" y="76859"/>
                </a:lnTo>
                <a:lnTo>
                  <a:pt x="1175068" y="71460"/>
                </a:lnTo>
                <a:lnTo>
                  <a:pt x="1183005" y="65743"/>
                </a:lnTo>
                <a:lnTo>
                  <a:pt x="1190943" y="60661"/>
                </a:lnTo>
                <a:lnTo>
                  <a:pt x="1198880" y="55262"/>
                </a:lnTo>
                <a:lnTo>
                  <a:pt x="1207453" y="50498"/>
                </a:lnTo>
                <a:lnTo>
                  <a:pt x="1216025" y="45734"/>
                </a:lnTo>
                <a:lnTo>
                  <a:pt x="1224598" y="41288"/>
                </a:lnTo>
                <a:lnTo>
                  <a:pt x="1233170" y="36841"/>
                </a:lnTo>
                <a:lnTo>
                  <a:pt x="1242060" y="32713"/>
                </a:lnTo>
                <a:lnTo>
                  <a:pt x="1250950" y="28902"/>
                </a:lnTo>
                <a:lnTo>
                  <a:pt x="1260158" y="25408"/>
                </a:lnTo>
                <a:lnTo>
                  <a:pt x="1269365" y="21914"/>
                </a:lnTo>
                <a:lnTo>
                  <a:pt x="1278890" y="19056"/>
                </a:lnTo>
                <a:lnTo>
                  <a:pt x="1288415" y="15880"/>
                </a:lnTo>
                <a:lnTo>
                  <a:pt x="1297940" y="13339"/>
                </a:lnTo>
                <a:lnTo>
                  <a:pt x="1307783" y="10798"/>
                </a:lnTo>
                <a:lnTo>
                  <a:pt x="1317625" y="8575"/>
                </a:lnTo>
                <a:lnTo>
                  <a:pt x="1327785" y="6670"/>
                </a:lnTo>
                <a:lnTo>
                  <a:pt x="1337945" y="4764"/>
                </a:lnTo>
                <a:lnTo>
                  <a:pt x="1348105" y="3494"/>
                </a:lnTo>
                <a:lnTo>
                  <a:pt x="1358583" y="2223"/>
                </a:lnTo>
                <a:lnTo>
                  <a:pt x="1369060" y="1588"/>
                </a:lnTo>
                <a:lnTo>
                  <a:pt x="1379855" y="635"/>
                </a:lnTo>
                <a:lnTo>
                  <a:pt x="1390650" y="318"/>
                </a:lnTo>
                <a:lnTo>
                  <a:pt x="1401445" y="0"/>
                </a:lnTo>
                <a:close/>
              </a:path>
            </a:pathLst>
          </a:custGeom>
          <a:solidFill>
            <a:srgbClr val="C00000"/>
          </a:solidFill>
          <a:ln>
            <a:noFill/>
          </a:ln>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3765">
              <a:defRPr/>
            </a:pPr>
            <a:endParaRPr lang="zh-CN" altLang="en-US">
              <a:solidFill>
                <a:srgbClr val="A11752"/>
              </a:solidFill>
              <a:latin typeface="微软雅黑" panose="020b0503020204020204" charset="-122"/>
              <a:ea typeface="微软雅黑" panose="020b0503020204020204" charset="-122"/>
              <a:cs typeface="+mn-ea"/>
              <a:sym typeface="微软雅黑" panose="020b0503020204020204" charset="-122"/>
            </a:endParaRPr>
          </a:p>
        </p:txBody>
      </p:sp>
    </p:spTree>
  </p:cSld>
  <p:clrMapOvr>
    <a:masterClrMapping/>
  </p:clrMapOvr>
  <mc:AlternateContent>
    <mc:Choice xmlns:p14="http://schemas.microsoft.com/office/powerpoint/2010/main" Requires="p14">
      <p:transition advClick="0" advTm="0" p14:dur="1600"/>
    </mc:Choice>
    <mc:Fallback>
      <p:transition advClick="0" advTm="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4" presetClass="entr" presetSubtype="0" dur="1" fill="hold" nodeType="afterEffect">
                                  <p:stCondLst>
                                    <p:cond delay="0"/>
                                  </p:stCondLst>
                                  <p:childTnLst>
                                    <p:set>
                                      <p:cBhvr>
                                        <p:cTn id="6" dur="1" fill="hold">
                                          <p:stCondLst>
                                            <p:cond delay="0"/>
                                          </p:stCondLst>
                                        </p:cTn>
                                        <p:tgtEl>
                                          <p:spTgt spid="76"/>
                                        </p:tgtEl>
                                        <p:attrNameLst>
                                          <p:attrName>style.visibility</p:attrName>
                                        </p:attrNameLst>
                                      </p:cBhvr>
                                      <p:to>
                                        <p:strVal val="visible"/>
                                      </p:to>
                                    </p:set>
                                    <p:anim to="" calcmode="lin" valueType="num">
                                      <p:cBhvr>
                                        <p:cTn id="7" dur="1" fill="hold"/>
                                        <p:tgtEl>
                                          <p:spTgt spid="76"/>
                                        </p:tgtEl>
                                      </p:cBhvr>
                                    </p:anim>
                                  </p:childTnLst>
                                </p:cTn>
                              </p:par>
                              <p:par>
                                <p:cTn id="8" presetID="10" presetClass="entr" presetSubtype="0" dur="2000" fill="hold" grpId="0" nodeType="withEffect">
                                  <p:stCondLst>
                                    <p:cond delay="0"/>
                                  </p:stCondLst>
                                  <p:childTnLst>
                                    <p:set>
                                      <p:cBhvr>
                                        <p:cTn id="9" dur="2000" fill="hold">
                                          <p:stCondLst>
                                            <p:cond delay="0"/>
                                          </p:stCondLst>
                                        </p:cTn>
                                        <p:tgtEl>
                                          <p:spTgt spid="2"/>
                                        </p:tgtEl>
                                        <p:attrNameLst>
                                          <p:attrName>style.visibility</p:attrName>
                                        </p:attrNameLst>
                                      </p:cBhvr>
                                      <p:to>
                                        <p:strVal val="visible"/>
                                      </p:to>
                                    </p:set>
                                    <p:animEffect transition="in" filter="fade">
                                      <p:cBhvr>
                                        <p:cTn id="10"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0" name="Aitds3"/>
          <p:cNvGrpSpPr/>
          <p:nvPr/>
        </p:nvGrpSpPr>
        <p:grpSpPr>
          <a:xfrm>
            <a:off x="303943" y="2515440"/>
            <a:ext cx="501650" cy="330200"/>
            <a:chOff x="2762976" y="2497837"/>
            <a:chExt cx="501650" cy="330200"/>
          </a:xfrm>
        </p:grpSpPr>
        <p:sp>
          <p:nvSpPr>
            <p:cNvPr id="31" name="Aitds3-1"/>
            <p:cNvSpPr/>
            <p:nvPr/>
          </p:nvSpPr>
          <p:spPr>
            <a:xfrm>
              <a:off x="2762976" y="2497837"/>
              <a:ext cx="165100" cy="330200"/>
            </a:xfrm>
            <a:prstGeom prst="chevron">
              <a:avLst/>
            </a:prstGeom>
            <a:solidFill>
              <a:srgbClr val="FF0000"/>
            </a:solidFill>
            <a:ln w="25400" cap="flat" cmpd="sng" algn="ctr">
              <a:solidFill>
                <a:srgbClr val="FF0000"/>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Calibri"/>
                <a:ea typeface="宋体" panose="02010600030101010101" pitchFamily="2" charset="-122"/>
                <a:cs typeface="+mn-ea"/>
                <a:sym typeface="+mn-lt"/>
              </a:endParaRPr>
            </a:p>
          </p:txBody>
        </p:sp>
        <p:sp>
          <p:nvSpPr>
            <p:cNvPr id="32" name="Aitds3-2"/>
            <p:cNvSpPr/>
            <p:nvPr/>
          </p:nvSpPr>
          <p:spPr>
            <a:xfrm>
              <a:off x="2928076" y="2497837"/>
              <a:ext cx="165100" cy="330200"/>
            </a:xfrm>
            <a:prstGeom prst="chevron">
              <a:avLst/>
            </a:prstGeom>
            <a:solidFill>
              <a:srgbClr val="6A3C7C">
                <a:lumMod val="50000"/>
              </a:srgbClr>
            </a:solidFill>
            <a:ln w="25400" cap="flat" cmpd="sng" algn="ctr">
              <a:solidFill>
                <a:srgbClr val="6A3C7C">
                  <a:lumMod val="50000"/>
                </a:srgbClr>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Calibri"/>
                <a:ea typeface="宋体" panose="02010600030101010101" pitchFamily="2" charset="-122"/>
                <a:cs typeface="+mn-ea"/>
                <a:sym typeface="+mn-lt"/>
              </a:endParaRPr>
            </a:p>
          </p:txBody>
        </p:sp>
        <p:sp>
          <p:nvSpPr>
            <p:cNvPr id="33" name="Aitds3-3"/>
            <p:cNvSpPr/>
            <p:nvPr/>
          </p:nvSpPr>
          <p:spPr>
            <a:xfrm>
              <a:off x="3099526" y="2497837"/>
              <a:ext cx="165100" cy="330200"/>
            </a:xfrm>
            <a:prstGeom prst="chevron">
              <a:avLst/>
            </a:prstGeom>
            <a:solidFill>
              <a:srgbClr val="000000">
                <a:lumMod val="85000"/>
                <a:lumOff val="15000"/>
              </a:srgbClr>
            </a:solidFill>
            <a:ln w="25400" cap="flat" cmpd="sng" algn="ctr">
              <a:solidFill>
                <a:srgbClr val="E7E6E6">
                  <a:lumMod val="25000"/>
                </a:srgbClr>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Calibri"/>
                <a:ea typeface="宋体" panose="02010600030101010101" pitchFamily="2" charset="-122"/>
                <a:cs typeface="+mn-ea"/>
                <a:sym typeface="+mn-lt"/>
              </a:endParaRPr>
            </a:p>
          </p:txBody>
        </p:sp>
      </p:grpSp>
      <p:grpSp>
        <p:nvGrpSpPr>
          <p:cNvPr id="34" name="Aitds4"/>
          <p:cNvGrpSpPr/>
          <p:nvPr/>
        </p:nvGrpSpPr>
        <p:grpSpPr>
          <a:xfrm>
            <a:off x="1082040" y="932815"/>
            <a:ext cx="10763250" cy="5606415"/>
            <a:chOff x="0" y="190605"/>
            <a:chExt cx="8912261" cy="3590020"/>
          </a:xfrm>
        </p:grpSpPr>
        <p:sp>
          <p:nvSpPr>
            <p:cNvPr id="35" name="Aitds4-1"/>
            <p:cNvSpPr>
              <a:spLocks noChangeArrowheads="1"/>
            </p:cNvSpPr>
            <p:nvPr/>
          </p:nvSpPr>
          <p:spPr bwMode="auto">
            <a:xfrm>
              <a:off x="81133" y="190605"/>
              <a:ext cx="8831128" cy="3590020"/>
            </a:xfrm>
            <a:prstGeom prst="roundRect">
              <a:avLst>
                <a:gd name="adj" fmla="val 8176"/>
              </a:avLst>
            </a:prstGeom>
            <a:noFill/>
            <a:ln w="19050">
              <a:solidFill>
                <a:srgbClr val="F17475">
                  <a:lumMod val="75000"/>
                </a:srgbClr>
              </a:solidFill>
              <a:round/>
            </a:ln>
            <a:extLst>
              <a:ext uri="{909E8E84-426E-40DD-AFC4-6F175D3DCCD1}">
                <a14:hiddenFill xmlns:a14="http://schemas.microsoft.com/office/drawing/2010/main">
                  <a:solidFill>
                    <a:srgbClr val="FFFFFF"/>
                  </a:solidFill>
                </a14:hiddenFill>
              </a:ext>
            </a:extLst>
          </p:spPr>
          <p:txBody>
            <a:bodyPr wrap="none" anchor="ctr"/>
            <a:lstStyle>
              <a:defPPr>
                <a:defRPr lang="zh-CN"/>
              </a:defPPr>
              <a:lvl1pPr marL="0" algn="l" defTabSz="914400" rtl="0" eaLnBrk="1" latinLnBrk="0" hangingPunct="1">
                <a:spcBef>
                  <a:spcPct val="20000"/>
                </a:spcBef>
                <a:buFont typeface="Arial" pitchFamily="34" charset="0"/>
                <a:buChar char="•"/>
                <a:defRPr sz="32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en-US" altLang="zh-CN" sz="1500" b="1" i="0" u="none" strike="noStrike" kern="0" cap="none" spc="0" normalizeH="0" baseline="0" noProof="0">
                  <a:ln>
                    <a:noFill/>
                  </a:ln>
                  <a:solidFill>
                    <a:srgbClr val="C00000"/>
                  </a:solidFill>
                  <a:effectLst/>
                  <a:uLnTx/>
                  <a:uFillTx/>
                  <a:latin typeface="Calibri"/>
                  <a:ea typeface="宋体" panose="02010600030101010101" pitchFamily="2" charset="-122"/>
                  <a:cs typeface="+mn-ea"/>
                  <a:sym typeface="+mn-lt"/>
                </a:rPr>
                <a:t> </a:t>
              </a:r>
              <a:endParaRPr kumimoji="0" lang="zh-CN" altLang="en-US" sz="1500" b="1" i="0" u="none" strike="noStrike" kern="0" cap="none" spc="0" normalizeH="0" baseline="0" noProof="0">
                <a:ln>
                  <a:noFill/>
                </a:ln>
                <a:solidFill>
                  <a:srgbClr val="C00000"/>
                </a:solidFill>
                <a:effectLst/>
                <a:uLnTx/>
                <a:uFillTx/>
                <a:latin typeface="Calibri"/>
                <a:ea typeface="宋体" panose="02010600030101010101" pitchFamily="2" charset="-122"/>
                <a:cs typeface="+mn-ea"/>
                <a:sym typeface="+mn-lt"/>
              </a:endParaRPr>
            </a:p>
          </p:txBody>
        </p:sp>
        <p:sp>
          <p:nvSpPr>
            <p:cNvPr id="36" name="Aitds4-2"/>
            <p:cNvSpPr>
              <a:spLocks noChangeArrowheads="1"/>
            </p:cNvSpPr>
            <p:nvPr/>
          </p:nvSpPr>
          <p:spPr bwMode="auto">
            <a:xfrm>
              <a:off x="0" y="413100"/>
              <a:ext cx="169589" cy="169589"/>
            </a:xfrm>
            <a:prstGeom prst="flowChartConnector">
              <a:avLst/>
            </a:prstGeom>
            <a:solidFill>
              <a:srgbClr val="DA0000"/>
            </a:solidFill>
            <a:ln w="25400">
              <a:solidFill>
                <a:srgbClr val="D8D8D8"/>
              </a:solidFill>
              <a:round/>
            </a:ln>
          </p:spPr>
          <p:txBody>
            <a:bodyPr anchor="ctr"/>
            <a:lstStyle>
              <a:defPPr>
                <a:defRPr lang="zh-CN"/>
              </a:defPPr>
              <a:lvl1pPr marL="0" algn="l" defTabSz="914400" rtl="0" eaLnBrk="1" latinLnBrk="0" hangingPunct="1">
                <a:spcBef>
                  <a:spcPct val="20000"/>
                </a:spcBef>
                <a:buFont typeface="Arial" pitchFamily="34" charset="0"/>
                <a:buChar char="•"/>
                <a:defRPr sz="32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zh-CN" sz="1800" b="0" i="0" u="none" strike="noStrike" kern="0" cap="none" spc="0" normalizeH="0" baseline="0" noProof="0">
                <a:ln>
                  <a:noFill/>
                </a:ln>
                <a:solidFill>
                  <a:srgbClr val="000000"/>
                </a:solidFill>
                <a:effectLst/>
                <a:uLnTx/>
                <a:uFillTx/>
                <a:latin typeface="Calibri"/>
                <a:ea typeface="宋体" panose="02010600030101010101" pitchFamily="2" charset="-122"/>
                <a:cs typeface="+mn-ea"/>
                <a:sym typeface="+mn-lt"/>
              </a:endParaRPr>
            </a:p>
          </p:txBody>
        </p:sp>
      </p:grpSp>
      <p:sp>
        <p:nvSpPr>
          <p:cNvPr id="37" name="Aitds3"/>
          <p:cNvSpPr/>
          <p:nvPr/>
        </p:nvSpPr>
        <p:spPr>
          <a:xfrm>
            <a:off x="2138045" y="1390015"/>
            <a:ext cx="8286750" cy="4488815"/>
          </a:xfrm>
          <a:prstGeom prst="rect">
            <a:avLst/>
          </a:prstGeom>
        </p:spPr>
        <p:txBody>
          <a:bodyPr wrap="square">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571500" algn="l" defTabSz="914400" rtl="0" eaLnBrk="1" fontAlgn="auto" latinLnBrk="0" hangingPunct="1">
              <a:lnSpc>
                <a:spcPct val="200000"/>
              </a:lnSpc>
              <a:spcBef>
                <a:spcPct val="0"/>
              </a:spcBef>
              <a:spcAft>
                <a:spcPct val="0"/>
              </a:spcAft>
              <a:buClrTx/>
              <a:buSzTx/>
              <a:buFontTx/>
              <a:buNone/>
              <a:defRPr/>
            </a:pPr>
            <a:r>
              <a:rPr lang="zh-CN" altLang="en-US" sz="2000" b="1" noProof="0">
                <a:solidFill>
                  <a:schemeClr val="tx1"/>
                </a:solidFill>
                <a:effectLst>
                  <a:outerShdw blurRad="38100" dist="19050" dir="2700000" algn="tl" rotWithShape="0">
                    <a:schemeClr val="dk1">
                      <a:alpha val="40000"/>
                    </a:schemeClr>
                  </a:outerShdw>
                </a:effectLst>
                <a:uLnTx/>
                <a:uFillTx/>
                <a:latin typeface="微软雅黑" panose="020b0503020204020204" charset="-122"/>
                <a:ea typeface="微软雅黑" panose="020b0503020204020204" charset="-122"/>
                <a:sym typeface="+mn-ea"/>
              </a:rPr>
              <a:t>在新规律方面，以数字经济为核心的新质生产力表现出了包括数据要素投入的边际收益规律、边际成本规律，以摩尔定律、吉尔德定律、麦特卡夫定律及其颠覆性演化等为代表的技术变革加速等多方面、多领域的大量新规律。</a:t>
            </a:r>
            <a:endParaRPr lang="zh-CN" altLang="en-US" sz="2000" b="1" noProof="0">
              <a:solidFill>
                <a:schemeClr val="tx1"/>
              </a:solidFill>
              <a:effectLst>
                <a:outerShdw blurRad="38100" dist="19050" dir="2700000" algn="tl" rotWithShape="0">
                  <a:schemeClr val="dk1">
                    <a:alpha val="40000"/>
                  </a:schemeClr>
                </a:outerShdw>
              </a:effectLst>
              <a:uLnTx/>
              <a:uFillTx/>
              <a:latin typeface="微软雅黑" panose="020b0503020204020204" charset="-122"/>
              <a:ea typeface="微软雅黑" panose="020b0503020204020204" charset="-122"/>
              <a:sym typeface="+mn-ea"/>
            </a:endParaRPr>
          </a:p>
          <a:p>
            <a:pPr marL="0" marR="0" lvl="0" indent="571500" algn="l" defTabSz="914400" rtl="0" eaLnBrk="1" fontAlgn="auto" latinLnBrk="0" hangingPunct="1">
              <a:lnSpc>
                <a:spcPct val="200000"/>
              </a:lnSpc>
              <a:spcBef>
                <a:spcPct val="0"/>
              </a:spcBef>
              <a:spcAft>
                <a:spcPct val="0"/>
              </a:spcAft>
              <a:buClrTx/>
              <a:buSzTx/>
              <a:buFontTx/>
              <a:buNone/>
              <a:defRPr/>
            </a:pPr>
            <a:r>
              <a:rPr lang="zh-CN" altLang="en-US" sz="2000" b="1" noProof="0">
                <a:solidFill>
                  <a:schemeClr val="tx1"/>
                </a:solidFill>
                <a:effectLst>
                  <a:outerShdw blurRad="38100" dist="19050" dir="2700000" algn="tl" rotWithShape="0">
                    <a:schemeClr val="dk1">
                      <a:alpha val="40000"/>
                    </a:schemeClr>
                  </a:outerShdw>
                </a:effectLst>
                <a:uLnTx/>
                <a:uFillTx/>
                <a:latin typeface="微软雅黑" panose="020b0503020204020204" charset="-122"/>
                <a:ea typeface="微软雅黑" panose="020b0503020204020204" charset="-122"/>
                <a:sym typeface="+mn-ea"/>
              </a:rPr>
              <a:t>在新赛道方面，以数字化、网络化、智能化为核心的新一代科技革命，催生了数字产业化与产业数字化，新产业、新形态、新业态、新模式的加速涌现为新质生产力发展开辟了大量新领域、新赛道。</a:t>
            </a:r>
            <a:endParaRPr lang="zh-CN" altLang="en-US" sz="2000" b="1" noProof="0">
              <a:solidFill>
                <a:schemeClr val="tx1"/>
              </a:solidFill>
              <a:effectLst>
                <a:outerShdw blurRad="38100" dist="19050" dir="2700000" algn="tl" rotWithShape="0">
                  <a:schemeClr val="dk1">
                    <a:alpha val="40000"/>
                  </a:schemeClr>
                </a:outerShdw>
              </a:effectLst>
              <a:uLnTx/>
              <a:uFillTx/>
              <a:latin typeface="微软雅黑" panose="020b0503020204020204" charset="-122"/>
              <a:ea typeface="微软雅黑" panose="020b0503020204020204" charset="-122"/>
              <a:sym typeface="+mn-ea"/>
            </a:endParaRPr>
          </a:p>
        </p:txBody>
      </p:sp>
    </p:spTree>
  </p:cSld>
  <p:clrMapOvr>
    <a:masterClrMapping/>
  </p:clrMapOvr>
  <mc:AlternateContent>
    <mc:Choice xmlns:p14="http://schemas.microsoft.com/office/powerpoint/2010/main" Requires="p14">
      <p:transition spd="slow" advTm="4000" p14:dur="1500">
        <p:random/>
      </p:transition>
    </mc:Choice>
    <mc:Fallback>
      <p:transition spd="slow" advTm="400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8" dur="500" fill="hold" nodeType="afterEffect">
                                  <p:stCondLst>
                                    <p:cond delay="0"/>
                                  </p:stCondLst>
                                  <p:childTnLst>
                                    <p:set>
                                      <p:cBhvr>
                                        <p:cTn id="6" dur="1" fill="hold">
                                          <p:stCondLst>
                                            <p:cond delay="0"/>
                                          </p:stCondLst>
                                        </p:cTn>
                                        <p:tgtEl>
                                          <p:spTgt spid="30"/>
                                        </p:tgtEl>
                                        <p:attrNameLst>
                                          <p:attrName>style.visibility</p:attrName>
                                        </p:attrNameLst>
                                      </p:cBhvr>
                                      <p:to>
                                        <p:strVal val="visible"/>
                                      </p:to>
                                    </p:set>
                                    <p:anim calcmode="lin" valueType="num">
                                      <p:cBhvr additive="base">
                                        <p:cTn id="7" dur="500"/>
                                        <p:tgtEl>
                                          <p:spTgt spid="30"/>
                                        </p:tgtEl>
                                        <p:attrNameLst>
                                          <p:attrName>ppt_x</p:attrName>
                                        </p:attrNameLst>
                                      </p:cBhvr>
                                      <p:tavLst>
                                        <p:tav tm="0">
                                          <p:val>
                                            <p:strVal val="#ppt_x-#ppt_w*1.125000"/>
                                          </p:val>
                                        </p:tav>
                                        <p:tav tm="100000">
                                          <p:val>
                                            <p:strVal val="#ppt_x"/>
                                          </p:val>
                                        </p:tav>
                                      </p:tavLst>
                                    </p:anim>
                                    <p:animEffect transition="in" filter="wipe(right)">
                                      <p:cBhvr>
                                        <p:cTn id="8" dur="500"/>
                                        <p:tgtEl>
                                          <p:spTgt spid="30"/>
                                        </p:tgtEl>
                                      </p:cBhvr>
                                    </p:animEffect>
                                  </p:childTnLst>
                                </p:cTn>
                              </p:par>
                            </p:childTnLst>
                          </p:cTn>
                        </p:par>
                        <p:par>
                          <p:cTn id="9" fill="hold" nodeType="afterGroup">
                            <p:stCondLst>
                              <p:cond delay="500"/>
                            </p:stCondLst>
                            <p:childTnLst>
                              <p:par>
                                <p:cTn id="10" presetID="22" presetClass="entr" presetSubtype="8" dur="500" fill="hold" nodeType="afterEffect">
                                  <p:stCondLst>
                                    <p:cond delay="0"/>
                                  </p:stCondLst>
                                  <p:childTnLst>
                                    <p:set>
                                      <p:cBhvr>
                                        <p:cTn id="11" dur="1" fill="hold">
                                          <p:stCondLst>
                                            <p:cond delay="0"/>
                                          </p:stCondLst>
                                        </p:cTn>
                                        <p:tgtEl>
                                          <p:spTgt spid="34"/>
                                        </p:tgtEl>
                                        <p:attrNameLst>
                                          <p:attrName>style.visibility</p:attrName>
                                        </p:attrNameLst>
                                      </p:cBhvr>
                                      <p:to>
                                        <p:strVal val="visible"/>
                                      </p:to>
                                    </p:set>
                                    <p:animEffect transition="in" filter="wipe(left)">
                                      <p:cBhvr>
                                        <p:cTn id="12" dur="500"/>
                                        <p:tgtEl>
                                          <p:spTgt spid="34"/>
                                        </p:tgtEl>
                                      </p:cBhvr>
                                    </p:animEffect>
                                  </p:childTnLst>
                                </p:cTn>
                              </p:par>
                            </p:childTnLst>
                          </p:cTn>
                        </p:par>
                        <p:par>
                          <p:cTn id="13" fill="hold" nodeType="afterGroup">
                            <p:stCondLst>
                              <p:cond delay="1000"/>
                            </p:stCondLst>
                            <p:childTnLst>
                              <p:par>
                                <p:cTn id="14" presetID="24" presetClass="entr" presetSubtype="0" dur="1" fill="hold" grpId="0" nodeType="afterEffect">
                                  <p:stCondLst>
                                    <p:cond delay="0"/>
                                  </p:stCondLst>
                                  <p:childTnLst>
                                    <p:set>
                                      <p:cBhvr>
                                        <p:cTn id="15" dur="1" fill="hold">
                                          <p:stCondLst>
                                            <p:cond delay="0"/>
                                          </p:stCondLst>
                                        </p:cTn>
                                        <p:tgtEl>
                                          <p:spTgt spid="37"/>
                                        </p:tgtEl>
                                        <p:attrNameLst>
                                          <p:attrName>style.visibility</p:attrName>
                                        </p:attrNameLst>
                                      </p:cBhvr>
                                      <p:to>
                                        <p:strVal val="visible"/>
                                      </p:to>
                                    </p:set>
                                    <p:anim to="" calcmode="lin" valueType="num">
                                      <p:cBhvr>
                                        <p:cTn id="16" dur="1" fill="hold"/>
                                        <p:tgtEl>
                                          <p:spTgt spid="37"/>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6" name="组合 75"/>
          <p:cNvGrpSpPr/>
          <p:nvPr/>
        </p:nvGrpSpPr>
        <p:grpSpPr>
          <a:xfrm>
            <a:off x="2861310" y="1152525"/>
            <a:ext cx="8554720" cy="5326380"/>
            <a:chOff x="6195531" y="1978636"/>
            <a:chExt cx="9596120" cy="495602"/>
          </a:xfrm>
        </p:grpSpPr>
        <p:sp>
          <p:nvSpPr>
            <p:cNvPr id="36" name="平行四边形 35"/>
            <p:cNvSpPr/>
            <p:nvPr/>
          </p:nvSpPr>
          <p:spPr>
            <a:xfrm>
              <a:off x="6195531" y="1978636"/>
              <a:ext cx="9596120" cy="495602"/>
            </a:xfrm>
            <a:prstGeom prst="parallelogram">
              <a:avLst>
                <a:gd name="adj" fmla="val 1066"/>
              </a:avLst>
            </a:prstGeom>
            <a:gradFill flip="none" rotWithShape="1">
              <a:gsLst>
                <a:gs pos="0">
                  <a:srgbClr val="F6C381"/>
                </a:gs>
                <a:gs pos="100000">
                  <a:srgbClr val="F6C381">
                    <a:alpha val="0"/>
                  </a:srgbClr>
                </a:gs>
              </a:gsLst>
              <a:lin ang="0" scaled="1"/>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等线" panose="02010600030101010101" charset="-122"/>
                <a:cs typeface="+mn-cs"/>
              </a:endParaRPr>
            </a:p>
          </p:txBody>
        </p:sp>
        <p:sp>
          <p:nvSpPr>
            <p:cNvPr id="37" name="文本框 36"/>
            <p:cNvSpPr txBox="1"/>
            <p:nvPr/>
          </p:nvSpPr>
          <p:spPr>
            <a:xfrm>
              <a:off x="6562894" y="2006347"/>
              <a:ext cx="8477362" cy="377433"/>
            </a:xfrm>
            <a:prstGeom prst="rect">
              <a:avLst/>
            </a:prstGeom>
            <a:noFill/>
            <a:effectLst>
              <a:glow rad="127000">
                <a:schemeClr val="accent2"/>
              </a:glow>
            </a:effectLst>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556895" algn="ctr" defTabSz="914400" rtl="0" eaLnBrk="1" fontAlgn="auto" latinLnBrk="0" hangingPunct="1">
                <a:lnSpc>
                  <a:spcPct val="150000"/>
                </a:lnSpc>
                <a:spcBef>
                  <a:spcPct val="0"/>
                </a:spcBef>
                <a:spcAft>
                  <a:spcPct val="0"/>
                </a:spcAft>
                <a:buClrTx/>
                <a:buSzTx/>
                <a:buFontTx/>
                <a:buNone/>
                <a:defRPr/>
              </a:pPr>
              <a:r>
                <a:rPr kumimoji="0" lang="zh-CN" altLang="en-US" sz="2000" b="1" i="0" u="none" strike="noStrike" kern="1200" cap="none" spc="0" normalizeH="0" baseline="0" noProof="0">
                  <a:ln>
                    <a:noFill/>
                  </a:ln>
                  <a:solidFill>
                    <a:schemeClr val="tx1"/>
                  </a:solidFill>
                  <a:effectLst>
                    <a:glow rad="127000">
                      <a:srgbClr val="FFEACC"/>
                    </a:glow>
                  </a:effectLst>
                  <a:uLnTx/>
                  <a:uFillTx/>
                  <a:latin typeface="微软雅黑" panose="020b0503020204020204" charset="-122"/>
                  <a:ea typeface="微软雅黑" panose="020b0503020204020204" charset="-122"/>
                  <a:cs typeface="+mn-cs"/>
                </a:rPr>
                <a:t>　</a:t>
              </a:r>
              <a:r>
                <a:rPr kumimoji="0" lang="zh-CN" altLang="en-US" sz="2400" b="1" i="0" u="none" strike="noStrike" kern="1200" cap="none" spc="0" normalizeH="0" baseline="0" noProof="0">
                  <a:ln>
                    <a:noFill/>
                  </a:ln>
                  <a:solidFill>
                    <a:schemeClr val="accent1"/>
                  </a:solidFill>
                  <a:effectLst>
                    <a:glow rad="127000">
                      <a:srgbClr val="FFEACC"/>
                    </a:glow>
                  </a:effectLst>
                  <a:uLnTx/>
                  <a:uFillTx/>
                  <a:latin typeface="微软雅黑" panose="020b0503020204020204" charset="-122"/>
                  <a:ea typeface="微软雅黑" panose="020b0503020204020204" charset="-122"/>
                  <a:cs typeface="+mn-cs"/>
                </a:rPr>
                <a:t>三是生产力表现方式的根本性变革</a:t>
              </a:r>
              <a:endParaRPr kumimoji="0" lang="zh-CN" altLang="en-US" sz="2000" b="1" i="0" u="none" strike="noStrike" kern="1200" cap="none" spc="0" normalizeH="0" baseline="0" noProof="0">
                <a:ln>
                  <a:noFill/>
                </a:ln>
                <a:solidFill>
                  <a:schemeClr val="tx1"/>
                </a:solidFill>
                <a:effectLst>
                  <a:glow rad="127000">
                    <a:srgbClr val="FFEACC"/>
                  </a:glow>
                </a:effectLst>
                <a:uLnTx/>
                <a:uFillTx/>
                <a:latin typeface="微软雅黑" panose="020b0503020204020204" charset="-122"/>
                <a:ea typeface="微软雅黑" panose="020b0503020204020204" charset="-122"/>
                <a:cs typeface="+mn-cs"/>
              </a:endParaRPr>
            </a:p>
            <a:p>
              <a:pPr marL="0" marR="0" lvl="0" indent="556895" algn="l" defTabSz="914400" rtl="0" eaLnBrk="1" fontAlgn="auto" latinLnBrk="0" hangingPunct="1">
                <a:lnSpc>
                  <a:spcPct val="150000"/>
                </a:lnSpc>
                <a:spcBef>
                  <a:spcPct val="0"/>
                </a:spcBef>
                <a:spcAft>
                  <a:spcPct val="0"/>
                </a:spcAft>
                <a:buClrTx/>
                <a:buSzTx/>
                <a:buFontTx/>
                <a:buNone/>
                <a:defRPr/>
              </a:pPr>
              <a:r>
                <a:rPr kumimoji="0" lang="zh-CN" altLang="en-US" sz="2000" b="1" i="0" u="none" strike="noStrike" kern="1200" cap="none" spc="0" normalizeH="0" baseline="0" noProof="0">
                  <a:ln>
                    <a:noFill/>
                  </a:ln>
                  <a:solidFill>
                    <a:schemeClr val="tx1"/>
                  </a:solidFill>
                  <a:effectLst>
                    <a:glow rad="127000">
                      <a:srgbClr val="FFEACC"/>
                    </a:glow>
                  </a:effectLst>
                  <a:uLnTx/>
                  <a:uFillTx/>
                  <a:latin typeface="微软雅黑" panose="020b0503020204020204" charset="-122"/>
                  <a:ea typeface="微软雅黑" panose="020b0503020204020204" charset="-122"/>
                  <a:cs typeface="+mn-cs"/>
                </a:rPr>
                <a:t>要素虚拟化突出地表现为，除了劳动力、资本、土地等经典的生产要素，数据要素迅速成为以数字经济为代表的新质生产力的关键生产要素。</a:t>
              </a:r>
              <a:endParaRPr kumimoji="0" lang="zh-CN" altLang="en-US" sz="2000" b="1" i="0" u="none" strike="noStrike" kern="1200" cap="none" spc="0" normalizeH="0" baseline="0" noProof="0">
                <a:ln>
                  <a:noFill/>
                </a:ln>
                <a:solidFill>
                  <a:schemeClr val="tx1"/>
                </a:solidFill>
                <a:effectLst>
                  <a:glow rad="127000">
                    <a:srgbClr val="FFEACC"/>
                  </a:glow>
                </a:effectLst>
                <a:uLnTx/>
                <a:uFillTx/>
                <a:latin typeface="微软雅黑" panose="020b0503020204020204" charset="-122"/>
                <a:ea typeface="微软雅黑" panose="020b0503020204020204" charset="-122"/>
                <a:cs typeface="+mn-cs"/>
              </a:endParaRPr>
            </a:p>
            <a:p>
              <a:pPr marL="0" marR="0" lvl="0" indent="556895" algn="l" defTabSz="914400" rtl="0" eaLnBrk="1" fontAlgn="auto" latinLnBrk="0" hangingPunct="1">
                <a:lnSpc>
                  <a:spcPct val="150000"/>
                </a:lnSpc>
                <a:spcBef>
                  <a:spcPct val="0"/>
                </a:spcBef>
                <a:spcAft>
                  <a:spcPct val="0"/>
                </a:spcAft>
                <a:buClrTx/>
                <a:buSzTx/>
                <a:buFontTx/>
                <a:buNone/>
                <a:defRPr/>
              </a:pPr>
              <a:r>
                <a:rPr kumimoji="0" lang="zh-CN" altLang="en-US" sz="2000" b="1" i="0" u="none" strike="noStrike" kern="1200" cap="none" spc="0" normalizeH="0" baseline="0" noProof="0">
                  <a:ln>
                    <a:noFill/>
                  </a:ln>
                  <a:solidFill>
                    <a:schemeClr val="tx1"/>
                  </a:solidFill>
                  <a:effectLst>
                    <a:glow rad="127000">
                      <a:srgbClr val="FFEACC"/>
                    </a:glow>
                  </a:effectLst>
                  <a:uLnTx/>
                  <a:uFillTx/>
                  <a:latin typeface="微软雅黑" panose="020b0503020204020204" charset="-122"/>
                  <a:ea typeface="微软雅黑" panose="020b0503020204020204" charset="-122"/>
                  <a:cs typeface="+mn-cs"/>
                </a:rPr>
                <a:t>产品虚拟化表现为网盘类、软件类、充值类、设计类、游戏类、服务类等形态虚拟化、功能虚拟化、使用方式虚拟化的虚拟产品的大量涌现。</a:t>
              </a:r>
              <a:endParaRPr kumimoji="0" lang="zh-CN" altLang="en-US" sz="2000" b="1" i="0" u="none" strike="noStrike" kern="1200" cap="none" spc="0" normalizeH="0" baseline="0" noProof="0">
                <a:ln>
                  <a:noFill/>
                </a:ln>
                <a:solidFill>
                  <a:schemeClr val="tx1"/>
                </a:solidFill>
                <a:effectLst>
                  <a:glow rad="127000">
                    <a:srgbClr val="FFEACC"/>
                  </a:glow>
                </a:effectLst>
                <a:uLnTx/>
                <a:uFillTx/>
                <a:latin typeface="微软雅黑" panose="020b0503020204020204" charset="-122"/>
                <a:ea typeface="微软雅黑" panose="020b0503020204020204" charset="-122"/>
                <a:cs typeface="+mn-cs"/>
              </a:endParaRPr>
            </a:p>
            <a:p>
              <a:pPr marL="0" marR="0" lvl="0" indent="556895" algn="l" defTabSz="914400" rtl="0" eaLnBrk="1" fontAlgn="auto" latinLnBrk="0" hangingPunct="1">
                <a:lnSpc>
                  <a:spcPct val="150000"/>
                </a:lnSpc>
                <a:spcBef>
                  <a:spcPct val="0"/>
                </a:spcBef>
                <a:spcAft>
                  <a:spcPct val="0"/>
                </a:spcAft>
                <a:buClrTx/>
                <a:buSzTx/>
                <a:buFontTx/>
                <a:buNone/>
                <a:defRPr/>
              </a:pPr>
              <a:r>
                <a:rPr kumimoji="0" lang="zh-CN" altLang="en-US" sz="2000" b="1" i="0" u="none" strike="noStrike" kern="1200" cap="none" spc="0" normalizeH="0" baseline="0" noProof="0">
                  <a:ln>
                    <a:noFill/>
                  </a:ln>
                  <a:solidFill>
                    <a:schemeClr val="tx1"/>
                  </a:solidFill>
                  <a:effectLst>
                    <a:glow rad="127000">
                      <a:srgbClr val="FFEACC"/>
                    </a:glow>
                  </a:effectLst>
                  <a:uLnTx/>
                  <a:uFillTx/>
                  <a:latin typeface="微软雅黑" panose="020b0503020204020204" charset="-122"/>
                  <a:ea typeface="微软雅黑" panose="020b0503020204020204" charset="-122"/>
                  <a:cs typeface="+mn-cs"/>
                </a:rPr>
                <a:t>场景应用虚拟化则表现为虚拟化数据中心、云计算、虚拟化开发环境、虚拟社区、增强现实与虚拟现实、元宇宙等新兴虚拟应用场景不断出现。</a:t>
              </a:r>
              <a:endParaRPr kumimoji="0" lang="zh-CN" altLang="en-US" sz="2000" b="1" i="0" u="none" strike="noStrike" kern="1200" cap="none" spc="0" normalizeH="0" baseline="0" noProof="0">
                <a:ln>
                  <a:noFill/>
                </a:ln>
                <a:solidFill>
                  <a:schemeClr val="tx1"/>
                </a:solidFill>
                <a:effectLst>
                  <a:glow rad="127000">
                    <a:srgbClr val="FFEACC"/>
                  </a:glow>
                </a:effectLst>
                <a:uLnTx/>
                <a:uFillTx/>
                <a:latin typeface="微软雅黑" panose="020b0503020204020204" charset="-122"/>
                <a:ea typeface="微软雅黑" panose="020b0503020204020204" charset="-122"/>
                <a:cs typeface="+mn-cs"/>
              </a:endParaRPr>
            </a:p>
            <a:p>
              <a:pPr marL="0" marR="0" lvl="0" indent="556895" algn="l" defTabSz="914400" rtl="0" eaLnBrk="1" fontAlgn="auto" latinLnBrk="0" hangingPunct="1">
                <a:lnSpc>
                  <a:spcPct val="150000"/>
                </a:lnSpc>
                <a:spcBef>
                  <a:spcPct val="0"/>
                </a:spcBef>
                <a:spcAft>
                  <a:spcPct val="0"/>
                </a:spcAft>
                <a:buClrTx/>
                <a:buSzTx/>
                <a:buFontTx/>
                <a:buNone/>
                <a:defRPr/>
              </a:pPr>
              <a:endParaRPr kumimoji="0" lang="zh-CN" altLang="en-US" sz="2000" b="1" i="0" u="none" strike="noStrike" kern="1200" cap="none" spc="0" normalizeH="0" baseline="0" noProof="0">
                <a:ln>
                  <a:noFill/>
                </a:ln>
                <a:solidFill>
                  <a:schemeClr val="tx1"/>
                </a:solidFill>
                <a:effectLst>
                  <a:glow rad="127000">
                    <a:srgbClr val="FFEACC"/>
                  </a:glow>
                </a:effectLst>
                <a:uLnTx/>
                <a:uFillTx/>
                <a:latin typeface="微软雅黑" panose="020b0503020204020204" charset="-122"/>
                <a:ea typeface="微软雅黑" panose="020b0503020204020204" charset="-122"/>
                <a:cs typeface="+mn-cs"/>
              </a:endParaRPr>
            </a:p>
          </p:txBody>
        </p:sp>
        <p:sp>
          <p:nvSpPr>
            <p:cNvPr id="38" name="文本框 37"/>
            <p:cNvSpPr txBox="1">
              <a:spLocks noChangeArrowheads="1"/>
            </p:cNvSpPr>
            <p:nvPr/>
          </p:nvSpPr>
          <p:spPr bwMode="auto">
            <a:xfrm>
              <a:off x="6197436" y="1978711"/>
              <a:ext cx="256540" cy="495451"/>
            </a:xfrm>
            <a:prstGeom prst="roundRect">
              <a:avLst>
                <a:gd name="adj" fmla="val 50000"/>
              </a:avLst>
            </a:prstGeom>
            <a:gradFill>
              <a:gsLst>
                <a:gs pos="15000">
                  <a:srgbClr val="C60A04"/>
                </a:gs>
                <a:gs pos="100000">
                  <a:srgbClr val="D81E06"/>
                </a:gs>
              </a:gsLst>
              <a:lin ang="2700000" scaled="1"/>
            </a:gradFill>
            <a:ln>
              <a:noFill/>
            </a:ln>
          </p:spPr>
          <p:txBody>
            <a:bodyPr wrap="square" lIns="121873" tIns="60936" rIns="121873" bIns="60936">
              <a:noAutofit/>
            </a:bodyPr>
            <a:lstStyle>
              <a:defPPr>
                <a:defRPr lang="zh-CN"/>
              </a:defPPr>
              <a:lvl1pPr marL="0" algn="l" defTabSz="121793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121793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121793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121793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121793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121793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121793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121793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121793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marL="0" marR="0" lvl="0" indent="0" algn="ctr" defTabSz="1217930" rtl="0" eaLnBrk="1" fontAlgn="auto" latinLnBrk="0" hangingPunct="1">
                <a:lnSpc>
                  <a:spcPct val="100000"/>
                </a:lnSpc>
                <a:spcBef>
                  <a:spcPct val="0"/>
                </a:spcBef>
                <a:spcAft>
                  <a:spcPct val="0"/>
                </a:spcAft>
                <a:buClrTx/>
                <a:buSzTx/>
                <a:buFontTx/>
                <a:buNone/>
                <a:defRPr/>
              </a:pPr>
              <a:r>
                <a:rPr kumimoji="0" lang="zh-CN" altLang="en-US" sz="1800" b="1" i="0" u="none" strike="noStrike" kern="0" cap="none" spc="0" normalizeH="0" baseline="0" noProof="0">
                  <a:ln>
                    <a:noFill/>
                  </a:ln>
                  <a:solidFill>
                    <a:srgbClr val="FFFF00"/>
                  </a:solidFill>
                  <a:effectLst/>
                  <a:uLnTx/>
                  <a:uFillTx/>
                  <a:latin typeface="微软雅黑" panose="020b0503020204020204" charset="-122"/>
                  <a:ea typeface="微软雅黑" panose="020b0503020204020204" charset="-122"/>
                  <a:cs typeface="+mn-cs"/>
                  <a:sym typeface="微软雅黑" panose="020b0503020204020204" charset="-122"/>
                </a:rPr>
                <a:t> </a:t>
              </a:r>
              <a:endParaRPr kumimoji="0" lang="zh-CN" altLang="en-US" sz="1800" b="1" i="0" u="none" strike="noStrike" kern="0" cap="none" spc="0" normalizeH="0" baseline="0" noProof="0">
                <a:ln>
                  <a:noFill/>
                </a:ln>
                <a:solidFill>
                  <a:srgbClr val="FFFF00"/>
                </a:solidFill>
                <a:effectLst/>
                <a:uLnTx/>
                <a:uFillTx/>
                <a:latin typeface="微软雅黑" panose="020b0503020204020204" charset="-122"/>
                <a:ea typeface="微软雅黑" panose="020b0503020204020204" charset="-122"/>
                <a:cs typeface="+mn-cs"/>
                <a:sym typeface="微软雅黑" panose="020b0503020204020204" charset="-122"/>
              </a:endParaRPr>
            </a:p>
          </p:txBody>
        </p:sp>
      </p:grpSp>
      <p:sp>
        <p:nvSpPr>
          <p:cNvPr id="2" name="12"/>
          <p:cNvSpPr/>
          <p:nvPr>
            <p:custDataLst>
              <p:tags r:id="rId2"/>
            </p:custDataLst>
          </p:nvPr>
        </p:nvSpPr>
        <p:spPr bwMode="auto">
          <a:xfrm>
            <a:off x="187325" y="2515235"/>
            <a:ext cx="2400300" cy="2905125"/>
          </a:xfrm>
          <a:custGeom>
            <a:gdLst>
              <a:gd name="T0" fmla="*/ 440790 w 2792413"/>
              <a:gd name="T1" fmla="*/ 2575798 h 3389313"/>
              <a:gd name="T2" fmla="*/ 1147253 w 2792413"/>
              <a:gd name="T3" fmla="*/ 1201035 h 3389313"/>
              <a:gd name="T4" fmla="*/ 1223433 w 2792413"/>
              <a:gd name="T5" fmla="*/ 1473921 h 3389313"/>
              <a:gd name="T6" fmla="*/ 1315165 w 2792413"/>
              <a:gd name="T7" fmla="*/ 1458373 h 3389313"/>
              <a:gd name="T8" fmla="*/ 1462128 w 2792413"/>
              <a:gd name="T9" fmla="*/ 1368574 h 3389313"/>
              <a:gd name="T10" fmla="*/ 1552274 w 2792413"/>
              <a:gd name="T11" fmla="*/ 1517392 h 3389313"/>
              <a:gd name="T12" fmla="*/ 1632262 w 2792413"/>
              <a:gd name="T13" fmla="*/ 1262910 h 3389313"/>
              <a:gd name="T14" fmla="*/ 1689714 w 2792413"/>
              <a:gd name="T15" fmla="*/ 1093784 h 3389313"/>
              <a:gd name="T16" fmla="*/ 1947454 w 2792413"/>
              <a:gd name="T17" fmla="*/ 1176285 h 3389313"/>
              <a:gd name="T18" fmla="*/ 2040457 w 2792413"/>
              <a:gd name="T19" fmla="*/ 1240064 h 3389313"/>
              <a:gd name="T20" fmla="*/ 2124889 w 2792413"/>
              <a:gd name="T21" fmla="*/ 1394276 h 3389313"/>
              <a:gd name="T22" fmla="*/ 2358823 w 2792413"/>
              <a:gd name="T23" fmla="*/ 1575460 h 3389313"/>
              <a:gd name="T24" fmla="*/ 2669254 w 2792413"/>
              <a:gd name="T25" fmla="*/ 1240381 h 3389313"/>
              <a:gd name="T26" fmla="*/ 2738767 w 2792413"/>
              <a:gd name="T27" fmla="*/ 1227371 h 3389313"/>
              <a:gd name="T28" fmla="*/ 2783840 w 2792413"/>
              <a:gd name="T29" fmla="*/ 1283853 h 3389313"/>
              <a:gd name="T30" fmla="*/ 2705122 w 2792413"/>
              <a:gd name="T31" fmla="*/ 1422200 h 3389313"/>
              <a:gd name="T32" fmla="*/ 2761621 w 2792413"/>
              <a:gd name="T33" fmla="*/ 1492008 h 3389313"/>
              <a:gd name="T34" fmla="*/ 2775270 w 2792413"/>
              <a:gd name="T35" fmla="*/ 1582441 h 3389313"/>
              <a:gd name="T36" fmla="*/ 2740355 w 2792413"/>
              <a:gd name="T37" fmla="*/ 1669383 h 3389313"/>
              <a:gd name="T38" fmla="*/ 2438811 w 2792413"/>
              <a:gd name="T39" fmla="*/ 2001606 h 3389313"/>
              <a:gd name="T40" fmla="*/ 2326447 w 2792413"/>
              <a:gd name="T41" fmla="*/ 2083155 h 3389313"/>
              <a:gd name="T42" fmla="*/ 2234397 w 2792413"/>
              <a:gd name="T43" fmla="*/ 2095530 h 3389313"/>
              <a:gd name="T44" fmla="*/ 2140759 w 2792413"/>
              <a:gd name="T45" fmla="*/ 2059674 h 3389313"/>
              <a:gd name="T46" fmla="*/ 2049979 w 2792413"/>
              <a:gd name="T47" fmla="*/ 1965116 h 3389313"/>
              <a:gd name="T48" fmla="*/ 1428165 w 2792413"/>
              <a:gd name="T49" fmla="*/ 2143126 h 3389313"/>
              <a:gd name="T50" fmla="*/ 1429434 w 2792413"/>
              <a:gd name="T51" fmla="*/ 1759182 h 3389313"/>
              <a:gd name="T52" fmla="*/ 1368174 w 2792413"/>
              <a:gd name="T53" fmla="*/ 1755057 h 3389313"/>
              <a:gd name="T54" fmla="*/ 1337384 w 2792413"/>
              <a:gd name="T55" fmla="*/ 1826769 h 3389313"/>
              <a:gd name="T56" fmla="*/ 852376 w 2792413"/>
              <a:gd name="T57" fmla="*/ 1682710 h 3389313"/>
              <a:gd name="T58" fmla="*/ 784766 w 2792413"/>
              <a:gd name="T59" fmla="*/ 2018424 h 3389313"/>
              <a:gd name="T60" fmla="*/ 485762 w 2792413"/>
              <a:gd name="T61" fmla="*/ 1784884 h 3389313"/>
              <a:gd name="T62" fmla="*/ 583526 w 2792413"/>
              <a:gd name="T63" fmla="*/ 1432036 h 3389313"/>
              <a:gd name="T64" fmla="*/ 667641 w 2792413"/>
              <a:gd name="T65" fmla="*/ 1278141 h 3389313"/>
              <a:gd name="T66" fmla="*/ 848249 w 2792413"/>
              <a:gd name="T67" fmla="*/ 1188343 h 3389313"/>
              <a:gd name="T68" fmla="*/ 1117099 w 2792413"/>
              <a:gd name="T69" fmla="*/ 1090294 h 3389313"/>
              <a:gd name="T70" fmla="*/ 1495426 w 2792413"/>
              <a:gd name="T71" fmla="*/ 10798 h 3389313"/>
              <a:gd name="T72" fmla="*/ 1596073 w 2792413"/>
              <a:gd name="T73" fmla="*/ 50816 h 3389313"/>
              <a:gd name="T74" fmla="*/ 1679258 w 2792413"/>
              <a:gd name="T75" fmla="*/ 116241 h 3389313"/>
              <a:gd name="T76" fmla="*/ 1743076 w 2792413"/>
              <a:gd name="T77" fmla="*/ 203263 h 3389313"/>
              <a:gd name="T78" fmla="*/ 1802448 w 2792413"/>
              <a:gd name="T79" fmla="*/ 402397 h 3389313"/>
              <a:gd name="T80" fmla="*/ 1849121 w 2792413"/>
              <a:gd name="T81" fmla="*/ 458612 h 3389313"/>
              <a:gd name="T82" fmla="*/ 1861186 w 2792413"/>
              <a:gd name="T83" fmla="*/ 526260 h 3389313"/>
              <a:gd name="T84" fmla="*/ 1823086 w 2792413"/>
              <a:gd name="T85" fmla="*/ 626621 h 3389313"/>
              <a:gd name="T86" fmla="*/ 1771651 w 2792413"/>
              <a:gd name="T87" fmla="*/ 681248 h 3389313"/>
              <a:gd name="T88" fmla="*/ 1688148 w 2792413"/>
              <a:gd name="T89" fmla="*/ 863867 h 3389313"/>
              <a:gd name="T90" fmla="*/ 1552576 w 2792413"/>
              <a:gd name="T91" fmla="*/ 992176 h 3389313"/>
              <a:gd name="T92" fmla="*/ 1464628 w 2792413"/>
              <a:gd name="T93" fmla="*/ 1024254 h 3389313"/>
              <a:gd name="T94" fmla="*/ 1364933 w 2792413"/>
              <a:gd name="T95" fmla="*/ 1028383 h 3389313"/>
              <a:gd name="T96" fmla="*/ 1273493 w 2792413"/>
              <a:gd name="T97" fmla="*/ 1003928 h 3389313"/>
              <a:gd name="T98" fmla="*/ 1136333 w 2792413"/>
              <a:gd name="T99" fmla="*/ 893721 h 3389313"/>
              <a:gd name="T100" fmla="*/ 1043305 w 2792413"/>
              <a:gd name="T101" fmla="*/ 719677 h 3389313"/>
              <a:gd name="T102" fmla="*/ 984250 w 2792413"/>
              <a:gd name="T103" fmla="*/ 642183 h 3389313"/>
              <a:gd name="T104" fmla="*/ 943610 w 2792413"/>
              <a:gd name="T105" fmla="*/ 580887 h 3389313"/>
              <a:gd name="T106" fmla="*/ 930275 w 2792413"/>
              <a:gd name="T107" fmla="*/ 508792 h 3389313"/>
              <a:gd name="T108" fmla="*/ 958215 w 2792413"/>
              <a:gd name="T109" fmla="*/ 440826 h 3389313"/>
              <a:gd name="T110" fmla="*/ 1010603 w 2792413"/>
              <a:gd name="T111" fmla="*/ 336019 h 3389313"/>
              <a:gd name="T112" fmla="*/ 1081405 w 2792413"/>
              <a:gd name="T113" fmla="*/ 168327 h 3389313"/>
              <a:gd name="T114" fmla="*/ 1152525 w 2792413"/>
              <a:gd name="T115" fmla="*/ 89245 h 3389313"/>
              <a:gd name="T116" fmla="*/ 1242060 w 2792413"/>
              <a:gd name="T117" fmla="*/ 32713 h 3389313"/>
              <a:gd name="T118" fmla="*/ 1348105 w 2792413"/>
              <a:gd name="T119" fmla="*/ 3494 h 33893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792413" h="3389313">
                <a:moveTo>
                  <a:pt x="520700" y="2665413"/>
                </a:moveTo>
                <a:lnTo>
                  <a:pt x="2271713" y="2665413"/>
                </a:lnTo>
                <a:lnTo>
                  <a:pt x="2258063" y="3389313"/>
                </a:lnTo>
                <a:lnTo>
                  <a:pt x="534985" y="3389313"/>
                </a:lnTo>
                <a:lnTo>
                  <a:pt x="520700" y="2665413"/>
                </a:lnTo>
                <a:close/>
                <a:moveTo>
                  <a:pt x="0" y="2312988"/>
                </a:moveTo>
                <a:lnTo>
                  <a:pt x="2792413" y="2312988"/>
                </a:lnTo>
                <a:lnTo>
                  <a:pt x="2504058" y="3016251"/>
                </a:lnTo>
                <a:lnTo>
                  <a:pt x="2343366" y="3016251"/>
                </a:lnTo>
                <a:lnTo>
                  <a:pt x="2351623" y="2575798"/>
                </a:lnTo>
                <a:lnTo>
                  <a:pt x="440790" y="2575798"/>
                </a:lnTo>
                <a:lnTo>
                  <a:pt x="449047" y="3016251"/>
                </a:lnTo>
                <a:lnTo>
                  <a:pt x="288355" y="3016251"/>
                </a:lnTo>
                <a:lnTo>
                  <a:pt x="0" y="2312988"/>
                </a:lnTo>
                <a:close/>
                <a:moveTo>
                  <a:pt x="1131065" y="1087438"/>
                </a:moveTo>
                <a:lnTo>
                  <a:pt x="1131065" y="1087755"/>
                </a:lnTo>
                <a:lnTo>
                  <a:pt x="1131700" y="1087438"/>
                </a:lnTo>
                <a:lnTo>
                  <a:pt x="1133287" y="1104890"/>
                </a:lnTo>
                <a:lnTo>
                  <a:pt x="1135826" y="1125198"/>
                </a:lnTo>
                <a:lnTo>
                  <a:pt x="1138683" y="1148044"/>
                </a:lnTo>
                <a:lnTo>
                  <a:pt x="1142492" y="1173112"/>
                </a:lnTo>
                <a:lnTo>
                  <a:pt x="1147253" y="1201035"/>
                </a:lnTo>
                <a:lnTo>
                  <a:pt x="1153284" y="1231179"/>
                </a:lnTo>
                <a:lnTo>
                  <a:pt x="1160267" y="1262910"/>
                </a:lnTo>
                <a:lnTo>
                  <a:pt x="1168520" y="1297180"/>
                </a:lnTo>
                <a:lnTo>
                  <a:pt x="1178042" y="1333670"/>
                </a:lnTo>
                <a:lnTo>
                  <a:pt x="1183439" y="1352074"/>
                </a:lnTo>
                <a:lnTo>
                  <a:pt x="1188835" y="1371430"/>
                </a:lnTo>
                <a:lnTo>
                  <a:pt x="1195183" y="1391103"/>
                </a:lnTo>
                <a:lnTo>
                  <a:pt x="1201531" y="1411094"/>
                </a:lnTo>
                <a:lnTo>
                  <a:pt x="1208514" y="1431719"/>
                </a:lnTo>
                <a:lnTo>
                  <a:pt x="1215497" y="1452344"/>
                </a:lnTo>
                <a:lnTo>
                  <a:pt x="1223433" y="1473921"/>
                </a:lnTo>
                <a:lnTo>
                  <a:pt x="1231685" y="1495498"/>
                </a:lnTo>
                <a:lnTo>
                  <a:pt x="1240573" y="1517392"/>
                </a:lnTo>
                <a:lnTo>
                  <a:pt x="1249461" y="1539604"/>
                </a:lnTo>
                <a:lnTo>
                  <a:pt x="1258983" y="1562450"/>
                </a:lnTo>
                <a:lnTo>
                  <a:pt x="1269458" y="1585296"/>
                </a:lnTo>
                <a:lnTo>
                  <a:pt x="1279932" y="1608460"/>
                </a:lnTo>
                <a:lnTo>
                  <a:pt x="1291359" y="1632258"/>
                </a:lnTo>
                <a:lnTo>
                  <a:pt x="1294851" y="1601162"/>
                </a:lnTo>
                <a:lnTo>
                  <a:pt x="1298977" y="1571018"/>
                </a:lnTo>
                <a:lnTo>
                  <a:pt x="1306913" y="1512315"/>
                </a:lnTo>
                <a:lnTo>
                  <a:pt x="1315165" y="1458373"/>
                </a:lnTo>
                <a:lnTo>
                  <a:pt x="1323101" y="1409824"/>
                </a:lnTo>
                <a:lnTo>
                  <a:pt x="1330084" y="1368574"/>
                </a:lnTo>
                <a:lnTo>
                  <a:pt x="1336115" y="1335574"/>
                </a:lnTo>
                <a:lnTo>
                  <a:pt x="1342780" y="1300670"/>
                </a:lnTo>
                <a:lnTo>
                  <a:pt x="1298025" y="1196275"/>
                </a:lnTo>
                <a:lnTo>
                  <a:pt x="1370395" y="1127736"/>
                </a:lnTo>
                <a:lnTo>
                  <a:pt x="1421817" y="1127736"/>
                </a:lnTo>
                <a:lnTo>
                  <a:pt x="1494187" y="1196275"/>
                </a:lnTo>
                <a:lnTo>
                  <a:pt x="1449749" y="1300670"/>
                </a:lnTo>
                <a:lnTo>
                  <a:pt x="1456415" y="1335574"/>
                </a:lnTo>
                <a:lnTo>
                  <a:pt x="1462128" y="1368574"/>
                </a:lnTo>
                <a:lnTo>
                  <a:pt x="1469746" y="1409824"/>
                </a:lnTo>
                <a:lnTo>
                  <a:pt x="1477364" y="1458373"/>
                </a:lnTo>
                <a:lnTo>
                  <a:pt x="1485617" y="1512315"/>
                </a:lnTo>
                <a:lnTo>
                  <a:pt x="1493869" y="1571018"/>
                </a:lnTo>
                <a:lnTo>
                  <a:pt x="1497678" y="1601162"/>
                </a:lnTo>
                <a:lnTo>
                  <a:pt x="1501170" y="1632258"/>
                </a:lnTo>
                <a:lnTo>
                  <a:pt x="1512279" y="1608460"/>
                </a:lnTo>
                <a:lnTo>
                  <a:pt x="1523072" y="1585296"/>
                </a:lnTo>
                <a:lnTo>
                  <a:pt x="1533229" y="1562450"/>
                </a:lnTo>
                <a:lnTo>
                  <a:pt x="1542751" y="1539604"/>
                </a:lnTo>
                <a:lnTo>
                  <a:pt x="1552274" y="1517392"/>
                </a:lnTo>
                <a:lnTo>
                  <a:pt x="1560844" y="1495498"/>
                </a:lnTo>
                <a:lnTo>
                  <a:pt x="1568779" y="1473921"/>
                </a:lnTo>
                <a:lnTo>
                  <a:pt x="1576715" y="1452344"/>
                </a:lnTo>
                <a:lnTo>
                  <a:pt x="1584015" y="1431719"/>
                </a:lnTo>
                <a:lnTo>
                  <a:pt x="1590681" y="1411094"/>
                </a:lnTo>
                <a:lnTo>
                  <a:pt x="1597346" y="1391103"/>
                </a:lnTo>
                <a:lnTo>
                  <a:pt x="1603377" y="1371430"/>
                </a:lnTo>
                <a:lnTo>
                  <a:pt x="1609408" y="1352074"/>
                </a:lnTo>
                <a:lnTo>
                  <a:pt x="1614487" y="1333670"/>
                </a:lnTo>
                <a:lnTo>
                  <a:pt x="1624327" y="1297180"/>
                </a:lnTo>
                <a:lnTo>
                  <a:pt x="1632262" y="1262910"/>
                </a:lnTo>
                <a:lnTo>
                  <a:pt x="1639563" y="1231179"/>
                </a:lnTo>
                <a:lnTo>
                  <a:pt x="1644959" y="1201035"/>
                </a:lnTo>
                <a:lnTo>
                  <a:pt x="1649720" y="1173112"/>
                </a:lnTo>
                <a:lnTo>
                  <a:pt x="1653846" y="1148044"/>
                </a:lnTo>
                <a:lnTo>
                  <a:pt x="1657020" y="1125198"/>
                </a:lnTo>
                <a:lnTo>
                  <a:pt x="1659242" y="1104890"/>
                </a:lnTo>
                <a:lnTo>
                  <a:pt x="1660829" y="1087438"/>
                </a:lnTo>
                <a:lnTo>
                  <a:pt x="1661464" y="1087755"/>
                </a:lnTo>
                <a:lnTo>
                  <a:pt x="1661464" y="1087438"/>
                </a:lnTo>
                <a:lnTo>
                  <a:pt x="1675430" y="1090294"/>
                </a:lnTo>
                <a:lnTo>
                  <a:pt x="1689714" y="1093784"/>
                </a:lnTo>
                <a:lnTo>
                  <a:pt x="1703998" y="1097592"/>
                </a:lnTo>
                <a:lnTo>
                  <a:pt x="1718916" y="1101400"/>
                </a:lnTo>
                <a:lnTo>
                  <a:pt x="1749705" y="1110919"/>
                </a:lnTo>
                <a:lnTo>
                  <a:pt x="1782399" y="1120756"/>
                </a:lnTo>
                <a:lnTo>
                  <a:pt x="1812871" y="1129640"/>
                </a:lnTo>
                <a:lnTo>
                  <a:pt x="1841120" y="1138208"/>
                </a:lnTo>
                <a:lnTo>
                  <a:pt x="1866831" y="1146458"/>
                </a:lnTo>
                <a:lnTo>
                  <a:pt x="1890002" y="1154390"/>
                </a:lnTo>
                <a:lnTo>
                  <a:pt x="1911269" y="1162006"/>
                </a:lnTo>
                <a:lnTo>
                  <a:pt x="1930314" y="1168987"/>
                </a:lnTo>
                <a:lnTo>
                  <a:pt x="1947454" y="1176285"/>
                </a:lnTo>
                <a:lnTo>
                  <a:pt x="1962690" y="1183266"/>
                </a:lnTo>
                <a:lnTo>
                  <a:pt x="1976021" y="1189612"/>
                </a:lnTo>
                <a:lnTo>
                  <a:pt x="1987766" y="1195958"/>
                </a:lnTo>
                <a:lnTo>
                  <a:pt x="1998240" y="1201670"/>
                </a:lnTo>
                <a:lnTo>
                  <a:pt x="2006811" y="1207381"/>
                </a:lnTo>
                <a:lnTo>
                  <a:pt x="2014111" y="1212775"/>
                </a:lnTo>
                <a:lnTo>
                  <a:pt x="2020142" y="1218487"/>
                </a:lnTo>
                <a:lnTo>
                  <a:pt x="2025221" y="1223564"/>
                </a:lnTo>
                <a:lnTo>
                  <a:pt x="2029030" y="1228641"/>
                </a:lnTo>
                <a:lnTo>
                  <a:pt x="2035061" y="1234035"/>
                </a:lnTo>
                <a:lnTo>
                  <a:pt x="2040457" y="1240064"/>
                </a:lnTo>
                <a:lnTo>
                  <a:pt x="2046170" y="1246410"/>
                </a:lnTo>
                <a:lnTo>
                  <a:pt x="2051249" y="1252756"/>
                </a:lnTo>
                <a:lnTo>
                  <a:pt x="2056010" y="1259420"/>
                </a:lnTo>
                <a:lnTo>
                  <a:pt x="2060771" y="1266401"/>
                </a:lnTo>
                <a:lnTo>
                  <a:pt x="2065215" y="1273699"/>
                </a:lnTo>
                <a:lnTo>
                  <a:pt x="2068706" y="1281631"/>
                </a:lnTo>
                <a:lnTo>
                  <a:pt x="2069976" y="1283535"/>
                </a:lnTo>
                <a:lnTo>
                  <a:pt x="2072833" y="1289564"/>
                </a:lnTo>
                <a:lnTo>
                  <a:pt x="2083942" y="1312410"/>
                </a:lnTo>
                <a:lnTo>
                  <a:pt x="2101717" y="1348584"/>
                </a:lnTo>
                <a:lnTo>
                  <a:pt x="2124889" y="1394276"/>
                </a:lnTo>
                <a:lnTo>
                  <a:pt x="2151869" y="1446950"/>
                </a:lnTo>
                <a:lnTo>
                  <a:pt x="2182341" y="1504382"/>
                </a:lnTo>
                <a:lnTo>
                  <a:pt x="2197894" y="1534210"/>
                </a:lnTo>
                <a:lnTo>
                  <a:pt x="2214399" y="1563719"/>
                </a:lnTo>
                <a:lnTo>
                  <a:pt x="2230588" y="1593229"/>
                </a:lnTo>
                <a:lnTo>
                  <a:pt x="2247093" y="1622104"/>
                </a:lnTo>
                <a:lnTo>
                  <a:pt x="2260742" y="1645902"/>
                </a:lnTo>
                <a:lnTo>
                  <a:pt x="2274073" y="1668431"/>
                </a:lnTo>
                <a:lnTo>
                  <a:pt x="2305497" y="1634479"/>
                </a:lnTo>
                <a:lnTo>
                  <a:pt x="2332478" y="1604652"/>
                </a:lnTo>
                <a:lnTo>
                  <a:pt x="2358823" y="1575460"/>
                </a:lnTo>
                <a:lnTo>
                  <a:pt x="2406752" y="1520883"/>
                </a:lnTo>
                <a:lnTo>
                  <a:pt x="2443572" y="1478046"/>
                </a:lnTo>
                <a:lnTo>
                  <a:pt x="2465157" y="1453296"/>
                </a:lnTo>
                <a:lnTo>
                  <a:pt x="2468013" y="1449805"/>
                </a:lnTo>
                <a:lnTo>
                  <a:pt x="2471822" y="1445681"/>
                </a:lnTo>
                <a:lnTo>
                  <a:pt x="2475631" y="1441555"/>
                </a:lnTo>
                <a:lnTo>
                  <a:pt x="2483567" y="1434257"/>
                </a:lnTo>
                <a:lnTo>
                  <a:pt x="2491819" y="1427276"/>
                </a:lnTo>
                <a:lnTo>
                  <a:pt x="2500390" y="1420930"/>
                </a:lnTo>
                <a:lnTo>
                  <a:pt x="2664175" y="1245141"/>
                </a:lnTo>
                <a:lnTo>
                  <a:pt x="2669254" y="1240381"/>
                </a:lnTo>
                <a:lnTo>
                  <a:pt x="2674967" y="1235939"/>
                </a:lnTo>
                <a:lnTo>
                  <a:pt x="2680681" y="1232131"/>
                </a:lnTo>
                <a:lnTo>
                  <a:pt x="2686712" y="1229275"/>
                </a:lnTo>
                <a:lnTo>
                  <a:pt x="2693060" y="1227054"/>
                </a:lnTo>
                <a:lnTo>
                  <a:pt x="2699408" y="1225150"/>
                </a:lnTo>
                <a:lnTo>
                  <a:pt x="2706074" y="1224198"/>
                </a:lnTo>
                <a:lnTo>
                  <a:pt x="2712422" y="1223247"/>
                </a:lnTo>
                <a:lnTo>
                  <a:pt x="2719088" y="1223247"/>
                </a:lnTo>
                <a:lnTo>
                  <a:pt x="2725754" y="1224198"/>
                </a:lnTo>
                <a:lnTo>
                  <a:pt x="2732419" y="1225468"/>
                </a:lnTo>
                <a:lnTo>
                  <a:pt x="2738767" y="1227371"/>
                </a:lnTo>
                <a:lnTo>
                  <a:pt x="2745116" y="1229910"/>
                </a:lnTo>
                <a:lnTo>
                  <a:pt x="2751147" y="1233400"/>
                </a:lnTo>
                <a:lnTo>
                  <a:pt x="2757178" y="1237525"/>
                </a:lnTo>
                <a:lnTo>
                  <a:pt x="2762574" y="1241968"/>
                </a:lnTo>
                <a:lnTo>
                  <a:pt x="2767335" y="1247045"/>
                </a:lnTo>
                <a:lnTo>
                  <a:pt x="2771779" y="1252756"/>
                </a:lnTo>
                <a:lnTo>
                  <a:pt x="2775270" y="1258151"/>
                </a:lnTo>
                <a:lnTo>
                  <a:pt x="2778444" y="1264497"/>
                </a:lnTo>
                <a:lnTo>
                  <a:pt x="2780666" y="1270843"/>
                </a:lnTo>
                <a:lnTo>
                  <a:pt x="2782571" y="1277189"/>
                </a:lnTo>
                <a:lnTo>
                  <a:pt x="2783840" y="1283853"/>
                </a:lnTo>
                <a:lnTo>
                  <a:pt x="2784475" y="1290199"/>
                </a:lnTo>
                <a:lnTo>
                  <a:pt x="2784475" y="1296862"/>
                </a:lnTo>
                <a:lnTo>
                  <a:pt x="2783840" y="1303526"/>
                </a:lnTo>
                <a:lnTo>
                  <a:pt x="2782253" y="1310189"/>
                </a:lnTo>
                <a:lnTo>
                  <a:pt x="2780349" y="1316535"/>
                </a:lnTo>
                <a:lnTo>
                  <a:pt x="2777492" y="1322882"/>
                </a:lnTo>
                <a:lnTo>
                  <a:pt x="2774635" y="1328911"/>
                </a:lnTo>
                <a:lnTo>
                  <a:pt x="2770509" y="1334622"/>
                </a:lnTo>
                <a:lnTo>
                  <a:pt x="2766065" y="1340334"/>
                </a:lnTo>
                <a:lnTo>
                  <a:pt x="2694964" y="1416171"/>
                </a:lnTo>
                <a:lnTo>
                  <a:pt x="2705122" y="1422200"/>
                </a:lnTo>
                <a:lnTo>
                  <a:pt x="2709883" y="1426007"/>
                </a:lnTo>
                <a:lnTo>
                  <a:pt x="2714644" y="1429815"/>
                </a:lnTo>
                <a:lnTo>
                  <a:pt x="2721310" y="1435844"/>
                </a:lnTo>
                <a:lnTo>
                  <a:pt x="2727658" y="1441873"/>
                </a:lnTo>
                <a:lnTo>
                  <a:pt x="2733689" y="1448854"/>
                </a:lnTo>
                <a:lnTo>
                  <a:pt x="2739085" y="1455517"/>
                </a:lnTo>
                <a:lnTo>
                  <a:pt x="2744481" y="1462498"/>
                </a:lnTo>
                <a:lnTo>
                  <a:pt x="2749242" y="1469478"/>
                </a:lnTo>
                <a:lnTo>
                  <a:pt x="2753686" y="1476777"/>
                </a:lnTo>
                <a:lnTo>
                  <a:pt x="2757812" y="1484392"/>
                </a:lnTo>
                <a:lnTo>
                  <a:pt x="2761621" y="1492008"/>
                </a:lnTo>
                <a:lnTo>
                  <a:pt x="2764478" y="1499940"/>
                </a:lnTo>
                <a:lnTo>
                  <a:pt x="2767335" y="1507873"/>
                </a:lnTo>
                <a:lnTo>
                  <a:pt x="2770191" y="1515806"/>
                </a:lnTo>
                <a:lnTo>
                  <a:pt x="2771779" y="1524056"/>
                </a:lnTo>
                <a:lnTo>
                  <a:pt x="2773683" y="1532306"/>
                </a:lnTo>
                <a:lnTo>
                  <a:pt x="2774953" y="1540556"/>
                </a:lnTo>
                <a:lnTo>
                  <a:pt x="2775905" y="1548806"/>
                </a:lnTo>
                <a:lnTo>
                  <a:pt x="2776222" y="1557373"/>
                </a:lnTo>
                <a:lnTo>
                  <a:pt x="2776222" y="1565623"/>
                </a:lnTo>
                <a:lnTo>
                  <a:pt x="2775905" y="1574191"/>
                </a:lnTo>
                <a:lnTo>
                  <a:pt x="2775270" y="1582441"/>
                </a:lnTo>
                <a:lnTo>
                  <a:pt x="2774000" y="1591008"/>
                </a:lnTo>
                <a:lnTo>
                  <a:pt x="2772731" y="1598941"/>
                </a:lnTo>
                <a:lnTo>
                  <a:pt x="2770826" y="1607508"/>
                </a:lnTo>
                <a:lnTo>
                  <a:pt x="2768604" y="1615758"/>
                </a:lnTo>
                <a:lnTo>
                  <a:pt x="2765430" y="1623691"/>
                </a:lnTo>
                <a:lnTo>
                  <a:pt x="2762574" y="1631624"/>
                </a:lnTo>
                <a:lnTo>
                  <a:pt x="2758765" y="1639556"/>
                </a:lnTo>
                <a:lnTo>
                  <a:pt x="2754956" y="1647489"/>
                </a:lnTo>
                <a:lnTo>
                  <a:pt x="2750194" y="1654787"/>
                </a:lnTo>
                <a:lnTo>
                  <a:pt x="2745433" y="1662085"/>
                </a:lnTo>
                <a:lnTo>
                  <a:pt x="2740355" y="1669383"/>
                </a:lnTo>
                <a:lnTo>
                  <a:pt x="2734641" y="1676364"/>
                </a:lnTo>
                <a:lnTo>
                  <a:pt x="2716549" y="1697941"/>
                </a:lnTo>
                <a:lnTo>
                  <a:pt x="2670206" y="1751249"/>
                </a:lnTo>
                <a:lnTo>
                  <a:pt x="2639417" y="1786470"/>
                </a:lnTo>
                <a:lnTo>
                  <a:pt x="2605136" y="1824865"/>
                </a:lnTo>
                <a:lnTo>
                  <a:pt x="2569586" y="1864529"/>
                </a:lnTo>
                <a:lnTo>
                  <a:pt x="2532766" y="1904827"/>
                </a:lnTo>
                <a:lnTo>
                  <a:pt x="2508325" y="1930529"/>
                </a:lnTo>
                <a:lnTo>
                  <a:pt x="2484519" y="1955914"/>
                </a:lnTo>
                <a:lnTo>
                  <a:pt x="2461030" y="1979712"/>
                </a:lnTo>
                <a:lnTo>
                  <a:pt x="2438811" y="2001606"/>
                </a:lnTo>
                <a:lnTo>
                  <a:pt x="2426115" y="2013347"/>
                </a:lnTo>
                <a:lnTo>
                  <a:pt x="2413418" y="2025087"/>
                </a:lnTo>
                <a:lnTo>
                  <a:pt x="2400722" y="2035876"/>
                </a:lnTo>
                <a:lnTo>
                  <a:pt x="2387708" y="2046664"/>
                </a:lnTo>
                <a:lnTo>
                  <a:pt x="2380090" y="2052376"/>
                </a:lnTo>
                <a:lnTo>
                  <a:pt x="2371837" y="2058405"/>
                </a:lnTo>
                <a:lnTo>
                  <a:pt x="2362314" y="2064751"/>
                </a:lnTo>
                <a:lnTo>
                  <a:pt x="2351205" y="2071414"/>
                </a:lnTo>
                <a:lnTo>
                  <a:pt x="2343904" y="2075222"/>
                </a:lnTo>
                <a:lnTo>
                  <a:pt x="2335969" y="2079347"/>
                </a:lnTo>
                <a:lnTo>
                  <a:pt x="2326447" y="2083155"/>
                </a:lnTo>
                <a:lnTo>
                  <a:pt x="2315337" y="2087280"/>
                </a:lnTo>
                <a:lnTo>
                  <a:pt x="2307719" y="2089501"/>
                </a:lnTo>
                <a:lnTo>
                  <a:pt x="2300101" y="2091405"/>
                </a:lnTo>
                <a:lnTo>
                  <a:pt x="2292801" y="2093309"/>
                </a:lnTo>
                <a:lnTo>
                  <a:pt x="2284865" y="2094578"/>
                </a:lnTo>
                <a:lnTo>
                  <a:pt x="2277565" y="2095530"/>
                </a:lnTo>
                <a:lnTo>
                  <a:pt x="2270582" y="2096164"/>
                </a:lnTo>
                <a:lnTo>
                  <a:pt x="2262964" y="2096799"/>
                </a:lnTo>
                <a:lnTo>
                  <a:pt x="2255981" y="2097116"/>
                </a:lnTo>
                <a:lnTo>
                  <a:pt x="2244871" y="2096799"/>
                </a:lnTo>
                <a:lnTo>
                  <a:pt x="2234397" y="2095530"/>
                </a:lnTo>
                <a:lnTo>
                  <a:pt x="2224557" y="2093943"/>
                </a:lnTo>
                <a:lnTo>
                  <a:pt x="2215034" y="2092357"/>
                </a:lnTo>
                <a:lnTo>
                  <a:pt x="2206147" y="2090453"/>
                </a:lnTo>
                <a:lnTo>
                  <a:pt x="2197894" y="2087597"/>
                </a:lnTo>
                <a:lnTo>
                  <a:pt x="2190593" y="2085058"/>
                </a:lnTo>
                <a:lnTo>
                  <a:pt x="2183610" y="2082520"/>
                </a:lnTo>
                <a:lnTo>
                  <a:pt x="2176945" y="2079982"/>
                </a:lnTo>
                <a:lnTo>
                  <a:pt x="2170596" y="2077126"/>
                </a:lnTo>
                <a:lnTo>
                  <a:pt x="2159487" y="2071097"/>
                </a:lnTo>
                <a:lnTo>
                  <a:pt x="2149647" y="2065385"/>
                </a:lnTo>
                <a:lnTo>
                  <a:pt x="2140759" y="2059674"/>
                </a:lnTo>
                <a:lnTo>
                  <a:pt x="2133141" y="2053962"/>
                </a:lnTo>
                <a:lnTo>
                  <a:pt x="2125841" y="2048251"/>
                </a:lnTo>
                <a:lnTo>
                  <a:pt x="2119175" y="2043174"/>
                </a:lnTo>
                <a:lnTo>
                  <a:pt x="2113462" y="2037779"/>
                </a:lnTo>
                <a:lnTo>
                  <a:pt x="2102670" y="2027308"/>
                </a:lnTo>
                <a:lnTo>
                  <a:pt x="2092512" y="2017154"/>
                </a:lnTo>
                <a:lnTo>
                  <a:pt x="2083307" y="2006683"/>
                </a:lnTo>
                <a:lnTo>
                  <a:pt x="2074737" y="1996847"/>
                </a:lnTo>
                <a:lnTo>
                  <a:pt x="2066167" y="1986375"/>
                </a:lnTo>
                <a:lnTo>
                  <a:pt x="2057914" y="1975904"/>
                </a:lnTo>
                <a:lnTo>
                  <a:pt x="2049979" y="1965116"/>
                </a:lnTo>
                <a:lnTo>
                  <a:pt x="2042044" y="1954010"/>
                </a:lnTo>
                <a:lnTo>
                  <a:pt x="2026490" y="1931798"/>
                </a:lnTo>
                <a:lnTo>
                  <a:pt x="2013476" y="1912125"/>
                </a:lnTo>
                <a:lnTo>
                  <a:pt x="2000462" y="1891817"/>
                </a:lnTo>
                <a:lnTo>
                  <a:pt x="1987131" y="1870557"/>
                </a:lnTo>
                <a:lnTo>
                  <a:pt x="1974117" y="1848663"/>
                </a:lnTo>
                <a:lnTo>
                  <a:pt x="1961103" y="1826769"/>
                </a:lnTo>
                <a:lnTo>
                  <a:pt x="1948089" y="1803922"/>
                </a:lnTo>
                <a:lnTo>
                  <a:pt x="1922061" y="1758547"/>
                </a:lnTo>
                <a:lnTo>
                  <a:pt x="1922061" y="2143126"/>
                </a:lnTo>
                <a:lnTo>
                  <a:pt x="1428165" y="2143126"/>
                </a:lnTo>
                <a:lnTo>
                  <a:pt x="1455462" y="1826769"/>
                </a:lnTo>
                <a:lnTo>
                  <a:pt x="1455145" y="1818519"/>
                </a:lnTo>
                <a:lnTo>
                  <a:pt x="1454510" y="1810269"/>
                </a:lnTo>
                <a:lnTo>
                  <a:pt x="1452923" y="1802653"/>
                </a:lnTo>
                <a:lnTo>
                  <a:pt x="1450701" y="1795038"/>
                </a:lnTo>
                <a:lnTo>
                  <a:pt x="1448479" y="1788057"/>
                </a:lnTo>
                <a:lnTo>
                  <a:pt x="1445623" y="1781076"/>
                </a:lnTo>
                <a:lnTo>
                  <a:pt x="1441814" y="1774730"/>
                </a:lnTo>
                <a:lnTo>
                  <a:pt x="1438005" y="1769018"/>
                </a:lnTo>
                <a:lnTo>
                  <a:pt x="1433878" y="1763941"/>
                </a:lnTo>
                <a:lnTo>
                  <a:pt x="1429434" y="1759182"/>
                </a:lnTo>
                <a:lnTo>
                  <a:pt x="1424673" y="1755057"/>
                </a:lnTo>
                <a:lnTo>
                  <a:pt x="1419595" y="1751566"/>
                </a:lnTo>
                <a:lnTo>
                  <a:pt x="1413881" y="1748711"/>
                </a:lnTo>
                <a:lnTo>
                  <a:pt x="1408485" y="1746807"/>
                </a:lnTo>
                <a:lnTo>
                  <a:pt x="1402454" y="1745538"/>
                </a:lnTo>
                <a:lnTo>
                  <a:pt x="1396423" y="1744903"/>
                </a:lnTo>
                <a:lnTo>
                  <a:pt x="1390710" y="1745538"/>
                </a:lnTo>
                <a:lnTo>
                  <a:pt x="1384679" y="1746807"/>
                </a:lnTo>
                <a:lnTo>
                  <a:pt x="1378966" y="1748711"/>
                </a:lnTo>
                <a:lnTo>
                  <a:pt x="1373570" y="1751566"/>
                </a:lnTo>
                <a:lnTo>
                  <a:pt x="1368174" y="1755057"/>
                </a:lnTo>
                <a:lnTo>
                  <a:pt x="1363412" y="1759182"/>
                </a:lnTo>
                <a:lnTo>
                  <a:pt x="1358969" y="1763941"/>
                </a:lnTo>
                <a:lnTo>
                  <a:pt x="1354842" y="1769018"/>
                </a:lnTo>
                <a:lnTo>
                  <a:pt x="1351351" y="1774730"/>
                </a:lnTo>
                <a:lnTo>
                  <a:pt x="1347542" y="1781076"/>
                </a:lnTo>
                <a:lnTo>
                  <a:pt x="1344367" y="1788057"/>
                </a:lnTo>
                <a:lnTo>
                  <a:pt x="1342146" y="1795038"/>
                </a:lnTo>
                <a:lnTo>
                  <a:pt x="1339924" y="1802653"/>
                </a:lnTo>
                <a:lnTo>
                  <a:pt x="1338971" y="1810269"/>
                </a:lnTo>
                <a:lnTo>
                  <a:pt x="1337702" y="1818519"/>
                </a:lnTo>
                <a:lnTo>
                  <a:pt x="1337384" y="1826769"/>
                </a:lnTo>
                <a:lnTo>
                  <a:pt x="1364999" y="2143126"/>
                </a:lnTo>
                <a:lnTo>
                  <a:pt x="870151" y="2143126"/>
                </a:lnTo>
                <a:lnTo>
                  <a:pt x="870151" y="1651297"/>
                </a:lnTo>
                <a:lnTo>
                  <a:pt x="869833" y="1651297"/>
                </a:lnTo>
                <a:lnTo>
                  <a:pt x="868881" y="1652249"/>
                </a:lnTo>
                <a:lnTo>
                  <a:pt x="867294" y="1653201"/>
                </a:lnTo>
                <a:lnTo>
                  <a:pt x="864755" y="1656691"/>
                </a:lnTo>
                <a:lnTo>
                  <a:pt x="861581" y="1661133"/>
                </a:lnTo>
                <a:lnTo>
                  <a:pt x="858724" y="1667162"/>
                </a:lnTo>
                <a:lnTo>
                  <a:pt x="855867" y="1674143"/>
                </a:lnTo>
                <a:lnTo>
                  <a:pt x="852376" y="1682710"/>
                </a:lnTo>
                <a:lnTo>
                  <a:pt x="848884" y="1691912"/>
                </a:lnTo>
                <a:lnTo>
                  <a:pt x="845710" y="1702701"/>
                </a:lnTo>
                <a:lnTo>
                  <a:pt x="839044" y="1726816"/>
                </a:lnTo>
                <a:lnTo>
                  <a:pt x="832061" y="1755057"/>
                </a:lnTo>
                <a:lnTo>
                  <a:pt x="824443" y="1786153"/>
                </a:lnTo>
                <a:lnTo>
                  <a:pt x="817460" y="1820423"/>
                </a:lnTo>
                <a:lnTo>
                  <a:pt x="810477" y="1856913"/>
                </a:lnTo>
                <a:lnTo>
                  <a:pt x="803811" y="1895308"/>
                </a:lnTo>
                <a:lnTo>
                  <a:pt x="797145" y="1935606"/>
                </a:lnTo>
                <a:lnTo>
                  <a:pt x="790797" y="1976221"/>
                </a:lnTo>
                <a:lnTo>
                  <a:pt x="784766" y="2018424"/>
                </a:lnTo>
                <a:lnTo>
                  <a:pt x="779688" y="2060308"/>
                </a:lnTo>
                <a:lnTo>
                  <a:pt x="774609" y="2101876"/>
                </a:lnTo>
                <a:lnTo>
                  <a:pt x="771118" y="2143126"/>
                </a:lnTo>
                <a:lnTo>
                  <a:pt x="438150" y="2143126"/>
                </a:lnTo>
                <a:lnTo>
                  <a:pt x="443864" y="2084741"/>
                </a:lnTo>
                <a:lnTo>
                  <a:pt x="449894" y="2028577"/>
                </a:lnTo>
                <a:lnTo>
                  <a:pt x="455925" y="1975269"/>
                </a:lnTo>
                <a:lnTo>
                  <a:pt x="463226" y="1923865"/>
                </a:lnTo>
                <a:lnTo>
                  <a:pt x="470209" y="1875317"/>
                </a:lnTo>
                <a:lnTo>
                  <a:pt x="478144" y="1828990"/>
                </a:lnTo>
                <a:lnTo>
                  <a:pt x="485762" y="1784884"/>
                </a:lnTo>
                <a:lnTo>
                  <a:pt x="494015" y="1742682"/>
                </a:lnTo>
                <a:lnTo>
                  <a:pt x="502585" y="1702701"/>
                </a:lnTo>
                <a:lnTo>
                  <a:pt x="511155" y="1665258"/>
                </a:lnTo>
                <a:lnTo>
                  <a:pt x="520043" y="1629085"/>
                </a:lnTo>
                <a:lnTo>
                  <a:pt x="528931" y="1595450"/>
                </a:lnTo>
                <a:lnTo>
                  <a:pt x="537818" y="1563719"/>
                </a:lnTo>
                <a:lnTo>
                  <a:pt x="547023" y="1533892"/>
                </a:lnTo>
                <a:lnTo>
                  <a:pt x="556228" y="1505969"/>
                </a:lnTo>
                <a:lnTo>
                  <a:pt x="565116" y="1479632"/>
                </a:lnTo>
                <a:lnTo>
                  <a:pt x="574638" y="1454882"/>
                </a:lnTo>
                <a:lnTo>
                  <a:pt x="583526" y="1432036"/>
                </a:lnTo>
                <a:lnTo>
                  <a:pt x="592413" y="1410777"/>
                </a:lnTo>
                <a:lnTo>
                  <a:pt x="601301" y="1391420"/>
                </a:lnTo>
                <a:lnTo>
                  <a:pt x="609871" y="1373334"/>
                </a:lnTo>
                <a:lnTo>
                  <a:pt x="618124" y="1356516"/>
                </a:lnTo>
                <a:lnTo>
                  <a:pt x="626059" y="1341920"/>
                </a:lnTo>
                <a:lnTo>
                  <a:pt x="633995" y="1327959"/>
                </a:lnTo>
                <a:lnTo>
                  <a:pt x="641930" y="1315266"/>
                </a:lnTo>
                <a:lnTo>
                  <a:pt x="648913" y="1304160"/>
                </a:lnTo>
                <a:lnTo>
                  <a:pt x="655579" y="1294324"/>
                </a:lnTo>
                <a:lnTo>
                  <a:pt x="661927" y="1285756"/>
                </a:lnTo>
                <a:lnTo>
                  <a:pt x="667641" y="1278141"/>
                </a:lnTo>
                <a:lnTo>
                  <a:pt x="673037" y="1271478"/>
                </a:lnTo>
                <a:lnTo>
                  <a:pt x="677798" y="1266083"/>
                </a:lnTo>
                <a:lnTo>
                  <a:pt x="681924" y="1261641"/>
                </a:lnTo>
                <a:lnTo>
                  <a:pt x="699065" y="1252756"/>
                </a:lnTo>
                <a:lnTo>
                  <a:pt x="717475" y="1243237"/>
                </a:lnTo>
                <a:lnTo>
                  <a:pt x="737154" y="1234035"/>
                </a:lnTo>
                <a:lnTo>
                  <a:pt x="758104" y="1224833"/>
                </a:lnTo>
                <a:lnTo>
                  <a:pt x="779688" y="1215948"/>
                </a:lnTo>
                <a:lnTo>
                  <a:pt x="801907" y="1206746"/>
                </a:lnTo>
                <a:lnTo>
                  <a:pt x="824761" y="1197227"/>
                </a:lnTo>
                <a:lnTo>
                  <a:pt x="848249" y="1188343"/>
                </a:lnTo>
                <a:lnTo>
                  <a:pt x="895544" y="1170891"/>
                </a:lnTo>
                <a:lnTo>
                  <a:pt x="942204" y="1154390"/>
                </a:lnTo>
                <a:lnTo>
                  <a:pt x="987594" y="1138525"/>
                </a:lnTo>
                <a:lnTo>
                  <a:pt x="1030445" y="1124564"/>
                </a:lnTo>
                <a:lnTo>
                  <a:pt x="1041554" y="1118217"/>
                </a:lnTo>
                <a:lnTo>
                  <a:pt x="1053299" y="1112188"/>
                </a:lnTo>
                <a:lnTo>
                  <a:pt x="1065678" y="1107111"/>
                </a:lnTo>
                <a:lnTo>
                  <a:pt x="1077740" y="1102352"/>
                </a:lnTo>
                <a:lnTo>
                  <a:pt x="1090754" y="1097909"/>
                </a:lnTo>
                <a:lnTo>
                  <a:pt x="1103768" y="1094102"/>
                </a:lnTo>
                <a:lnTo>
                  <a:pt x="1117099" y="1090294"/>
                </a:lnTo>
                <a:lnTo>
                  <a:pt x="1131065" y="1087438"/>
                </a:lnTo>
                <a:close/>
                <a:moveTo>
                  <a:pt x="1401445" y="0"/>
                </a:moveTo>
                <a:lnTo>
                  <a:pt x="1412240" y="318"/>
                </a:lnTo>
                <a:lnTo>
                  <a:pt x="1423353" y="635"/>
                </a:lnTo>
                <a:lnTo>
                  <a:pt x="1433513" y="1588"/>
                </a:lnTo>
                <a:lnTo>
                  <a:pt x="1444308" y="2223"/>
                </a:lnTo>
                <a:lnTo>
                  <a:pt x="1454786" y="3494"/>
                </a:lnTo>
                <a:lnTo>
                  <a:pt x="1465263" y="4764"/>
                </a:lnTo>
                <a:lnTo>
                  <a:pt x="1475423" y="6670"/>
                </a:lnTo>
                <a:lnTo>
                  <a:pt x="1485266" y="8575"/>
                </a:lnTo>
                <a:lnTo>
                  <a:pt x="1495426" y="10798"/>
                </a:lnTo>
                <a:lnTo>
                  <a:pt x="1505268" y="13339"/>
                </a:lnTo>
                <a:lnTo>
                  <a:pt x="1515111" y="15880"/>
                </a:lnTo>
                <a:lnTo>
                  <a:pt x="1524636" y="19056"/>
                </a:lnTo>
                <a:lnTo>
                  <a:pt x="1533843" y="22232"/>
                </a:lnTo>
                <a:lnTo>
                  <a:pt x="1543368" y="25726"/>
                </a:lnTo>
                <a:lnTo>
                  <a:pt x="1552576" y="29219"/>
                </a:lnTo>
                <a:lnTo>
                  <a:pt x="1561466" y="33030"/>
                </a:lnTo>
                <a:lnTo>
                  <a:pt x="1570356" y="37159"/>
                </a:lnTo>
                <a:lnTo>
                  <a:pt x="1578928" y="41605"/>
                </a:lnTo>
                <a:lnTo>
                  <a:pt x="1587818" y="46052"/>
                </a:lnTo>
                <a:lnTo>
                  <a:pt x="1596073" y="50816"/>
                </a:lnTo>
                <a:lnTo>
                  <a:pt x="1604646" y="55897"/>
                </a:lnTo>
                <a:lnTo>
                  <a:pt x="1612583" y="60979"/>
                </a:lnTo>
                <a:lnTo>
                  <a:pt x="1620521" y="66378"/>
                </a:lnTo>
                <a:lnTo>
                  <a:pt x="1628776" y="72095"/>
                </a:lnTo>
                <a:lnTo>
                  <a:pt x="1636078" y="77812"/>
                </a:lnTo>
                <a:lnTo>
                  <a:pt x="1644016" y="83528"/>
                </a:lnTo>
                <a:lnTo>
                  <a:pt x="1651318" y="89880"/>
                </a:lnTo>
                <a:lnTo>
                  <a:pt x="1658303" y="96232"/>
                </a:lnTo>
                <a:lnTo>
                  <a:pt x="1665606" y="102902"/>
                </a:lnTo>
                <a:lnTo>
                  <a:pt x="1672591" y="109571"/>
                </a:lnTo>
                <a:lnTo>
                  <a:pt x="1679258" y="116241"/>
                </a:lnTo>
                <a:lnTo>
                  <a:pt x="1685926" y="123546"/>
                </a:lnTo>
                <a:lnTo>
                  <a:pt x="1692593" y="130851"/>
                </a:lnTo>
                <a:lnTo>
                  <a:pt x="1698943" y="138155"/>
                </a:lnTo>
                <a:lnTo>
                  <a:pt x="1704976" y="145778"/>
                </a:lnTo>
                <a:lnTo>
                  <a:pt x="1710691" y="153400"/>
                </a:lnTo>
                <a:lnTo>
                  <a:pt x="1716723" y="161658"/>
                </a:lnTo>
                <a:lnTo>
                  <a:pt x="1722438" y="169597"/>
                </a:lnTo>
                <a:lnTo>
                  <a:pt x="1727836" y="177537"/>
                </a:lnTo>
                <a:lnTo>
                  <a:pt x="1733233" y="186113"/>
                </a:lnTo>
                <a:lnTo>
                  <a:pt x="1738313" y="194688"/>
                </a:lnTo>
                <a:lnTo>
                  <a:pt x="1743076" y="203263"/>
                </a:lnTo>
                <a:lnTo>
                  <a:pt x="1747838" y="212156"/>
                </a:lnTo>
                <a:lnTo>
                  <a:pt x="1752283" y="221048"/>
                </a:lnTo>
                <a:lnTo>
                  <a:pt x="1760856" y="239469"/>
                </a:lnTo>
                <a:lnTo>
                  <a:pt x="1768793" y="258207"/>
                </a:lnTo>
                <a:lnTo>
                  <a:pt x="1776096" y="277581"/>
                </a:lnTo>
                <a:lnTo>
                  <a:pt x="1782446" y="297272"/>
                </a:lnTo>
                <a:lnTo>
                  <a:pt x="1788161" y="317916"/>
                </a:lnTo>
                <a:lnTo>
                  <a:pt x="1792923" y="338560"/>
                </a:lnTo>
                <a:lnTo>
                  <a:pt x="1797051" y="359521"/>
                </a:lnTo>
                <a:lnTo>
                  <a:pt x="1799908" y="380800"/>
                </a:lnTo>
                <a:lnTo>
                  <a:pt x="1802448" y="402397"/>
                </a:lnTo>
                <a:lnTo>
                  <a:pt x="1804036" y="424946"/>
                </a:lnTo>
                <a:lnTo>
                  <a:pt x="1809751" y="426534"/>
                </a:lnTo>
                <a:lnTo>
                  <a:pt x="1815148" y="428758"/>
                </a:lnTo>
                <a:lnTo>
                  <a:pt x="1819911" y="431616"/>
                </a:lnTo>
                <a:lnTo>
                  <a:pt x="1825308" y="434474"/>
                </a:lnTo>
                <a:lnTo>
                  <a:pt x="1829753" y="437968"/>
                </a:lnTo>
                <a:lnTo>
                  <a:pt x="1834198" y="441144"/>
                </a:lnTo>
                <a:lnTo>
                  <a:pt x="1838326" y="445273"/>
                </a:lnTo>
                <a:lnTo>
                  <a:pt x="1842453" y="449401"/>
                </a:lnTo>
                <a:lnTo>
                  <a:pt x="1845628" y="453848"/>
                </a:lnTo>
                <a:lnTo>
                  <a:pt x="1849121" y="458612"/>
                </a:lnTo>
                <a:lnTo>
                  <a:pt x="1851978" y="463693"/>
                </a:lnTo>
                <a:lnTo>
                  <a:pt x="1854201" y="469728"/>
                </a:lnTo>
                <a:lnTo>
                  <a:pt x="1856423" y="475762"/>
                </a:lnTo>
                <a:lnTo>
                  <a:pt x="1858328" y="482114"/>
                </a:lnTo>
                <a:lnTo>
                  <a:pt x="1859916" y="488784"/>
                </a:lnTo>
                <a:lnTo>
                  <a:pt x="1860868" y="496088"/>
                </a:lnTo>
                <a:lnTo>
                  <a:pt x="1861503" y="502123"/>
                </a:lnTo>
                <a:lnTo>
                  <a:pt x="1862138" y="507839"/>
                </a:lnTo>
                <a:lnTo>
                  <a:pt x="1862138" y="513874"/>
                </a:lnTo>
                <a:lnTo>
                  <a:pt x="1861503" y="519908"/>
                </a:lnTo>
                <a:lnTo>
                  <a:pt x="1861186" y="526260"/>
                </a:lnTo>
                <a:lnTo>
                  <a:pt x="1860868" y="532294"/>
                </a:lnTo>
                <a:lnTo>
                  <a:pt x="1858963" y="544998"/>
                </a:lnTo>
                <a:lnTo>
                  <a:pt x="1856106" y="557385"/>
                </a:lnTo>
                <a:lnTo>
                  <a:pt x="1852296" y="569771"/>
                </a:lnTo>
                <a:lnTo>
                  <a:pt x="1847851" y="582157"/>
                </a:lnTo>
                <a:lnTo>
                  <a:pt x="1842771" y="593908"/>
                </a:lnTo>
                <a:lnTo>
                  <a:pt x="1836738" y="605342"/>
                </a:lnTo>
                <a:lnTo>
                  <a:pt x="1833881" y="611059"/>
                </a:lnTo>
                <a:lnTo>
                  <a:pt x="1830071" y="616140"/>
                </a:lnTo>
                <a:lnTo>
                  <a:pt x="1826578" y="621540"/>
                </a:lnTo>
                <a:lnTo>
                  <a:pt x="1823086" y="626621"/>
                </a:lnTo>
                <a:lnTo>
                  <a:pt x="1818958" y="631385"/>
                </a:lnTo>
                <a:lnTo>
                  <a:pt x="1814831" y="635831"/>
                </a:lnTo>
                <a:lnTo>
                  <a:pt x="1810703" y="640278"/>
                </a:lnTo>
                <a:lnTo>
                  <a:pt x="1806258" y="644407"/>
                </a:lnTo>
                <a:lnTo>
                  <a:pt x="1801813" y="648218"/>
                </a:lnTo>
                <a:lnTo>
                  <a:pt x="1797051" y="652029"/>
                </a:lnTo>
                <a:lnTo>
                  <a:pt x="1792288" y="655205"/>
                </a:lnTo>
                <a:lnTo>
                  <a:pt x="1787208" y="658063"/>
                </a:lnTo>
                <a:lnTo>
                  <a:pt x="1782128" y="660922"/>
                </a:lnTo>
                <a:lnTo>
                  <a:pt x="1777048" y="663145"/>
                </a:lnTo>
                <a:lnTo>
                  <a:pt x="1771651" y="681248"/>
                </a:lnTo>
                <a:lnTo>
                  <a:pt x="1766571" y="699033"/>
                </a:lnTo>
                <a:lnTo>
                  <a:pt x="1760538" y="716501"/>
                </a:lnTo>
                <a:lnTo>
                  <a:pt x="1754188" y="733969"/>
                </a:lnTo>
                <a:lnTo>
                  <a:pt x="1747521" y="751437"/>
                </a:lnTo>
                <a:lnTo>
                  <a:pt x="1740218" y="768587"/>
                </a:lnTo>
                <a:lnTo>
                  <a:pt x="1732598" y="785420"/>
                </a:lnTo>
                <a:lnTo>
                  <a:pt x="1724661" y="801618"/>
                </a:lnTo>
                <a:lnTo>
                  <a:pt x="1716406" y="817497"/>
                </a:lnTo>
                <a:lnTo>
                  <a:pt x="1707516" y="833695"/>
                </a:lnTo>
                <a:lnTo>
                  <a:pt x="1698308" y="848940"/>
                </a:lnTo>
                <a:lnTo>
                  <a:pt x="1688148" y="863867"/>
                </a:lnTo>
                <a:lnTo>
                  <a:pt x="1677988" y="878159"/>
                </a:lnTo>
                <a:lnTo>
                  <a:pt x="1667511" y="892451"/>
                </a:lnTo>
                <a:lnTo>
                  <a:pt x="1656716" y="905790"/>
                </a:lnTo>
                <a:lnTo>
                  <a:pt x="1644968" y="918811"/>
                </a:lnTo>
                <a:lnTo>
                  <a:pt x="1633221" y="931515"/>
                </a:lnTo>
                <a:lnTo>
                  <a:pt x="1620838" y="943266"/>
                </a:lnTo>
                <a:lnTo>
                  <a:pt x="1607821" y="954382"/>
                </a:lnTo>
                <a:lnTo>
                  <a:pt x="1594803" y="964863"/>
                </a:lnTo>
                <a:lnTo>
                  <a:pt x="1581151" y="974709"/>
                </a:lnTo>
                <a:lnTo>
                  <a:pt x="1567181" y="983919"/>
                </a:lnTo>
                <a:lnTo>
                  <a:pt x="1552576" y="992176"/>
                </a:lnTo>
                <a:lnTo>
                  <a:pt x="1545273" y="996305"/>
                </a:lnTo>
                <a:lnTo>
                  <a:pt x="1537336" y="1000116"/>
                </a:lnTo>
                <a:lnTo>
                  <a:pt x="1530033" y="1003610"/>
                </a:lnTo>
                <a:lnTo>
                  <a:pt x="1522096" y="1006786"/>
                </a:lnTo>
                <a:lnTo>
                  <a:pt x="1513841" y="1010279"/>
                </a:lnTo>
                <a:lnTo>
                  <a:pt x="1506221" y="1012820"/>
                </a:lnTo>
                <a:lnTo>
                  <a:pt x="1497966" y="1015679"/>
                </a:lnTo>
                <a:lnTo>
                  <a:pt x="1489711" y="1017902"/>
                </a:lnTo>
                <a:lnTo>
                  <a:pt x="1481456" y="1020443"/>
                </a:lnTo>
                <a:lnTo>
                  <a:pt x="1473201" y="1022348"/>
                </a:lnTo>
                <a:lnTo>
                  <a:pt x="1464628" y="1024254"/>
                </a:lnTo>
                <a:lnTo>
                  <a:pt x="1455738" y="1025842"/>
                </a:lnTo>
                <a:lnTo>
                  <a:pt x="1447166" y="1027112"/>
                </a:lnTo>
                <a:lnTo>
                  <a:pt x="1438276" y="1028383"/>
                </a:lnTo>
                <a:lnTo>
                  <a:pt x="1429068" y="1029018"/>
                </a:lnTo>
                <a:lnTo>
                  <a:pt x="1419860" y="1029971"/>
                </a:lnTo>
                <a:lnTo>
                  <a:pt x="1410653" y="1030288"/>
                </a:lnTo>
                <a:lnTo>
                  <a:pt x="1401445" y="1030288"/>
                </a:lnTo>
                <a:lnTo>
                  <a:pt x="1391920" y="1030288"/>
                </a:lnTo>
                <a:lnTo>
                  <a:pt x="1382713" y="1029971"/>
                </a:lnTo>
                <a:lnTo>
                  <a:pt x="1373823" y="1029018"/>
                </a:lnTo>
                <a:lnTo>
                  <a:pt x="1364933" y="1028383"/>
                </a:lnTo>
                <a:lnTo>
                  <a:pt x="1356043" y="1027112"/>
                </a:lnTo>
                <a:lnTo>
                  <a:pt x="1347153" y="1025842"/>
                </a:lnTo>
                <a:lnTo>
                  <a:pt x="1338580" y="1024254"/>
                </a:lnTo>
                <a:lnTo>
                  <a:pt x="1330008" y="1022348"/>
                </a:lnTo>
                <a:lnTo>
                  <a:pt x="1321753" y="1020443"/>
                </a:lnTo>
                <a:lnTo>
                  <a:pt x="1313180" y="1018219"/>
                </a:lnTo>
                <a:lnTo>
                  <a:pt x="1305243" y="1015679"/>
                </a:lnTo>
                <a:lnTo>
                  <a:pt x="1297305" y="1013138"/>
                </a:lnTo>
                <a:lnTo>
                  <a:pt x="1289050" y="1010279"/>
                </a:lnTo>
                <a:lnTo>
                  <a:pt x="1281430" y="1007104"/>
                </a:lnTo>
                <a:lnTo>
                  <a:pt x="1273493" y="1003928"/>
                </a:lnTo>
                <a:lnTo>
                  <a:pt x="1266190" y="1000434"/>
                </a:lnTo>
                <a:lnTo>
                  <a:pt x="1250950" y="992812"/>
                </a:lnTo>
                <a:lnTo>
                  <a:pt x="1236345" y="984554"/>
                </a:lnTo>
                <a:lnTo>
                  <a:pt x="1222693" y="975344"/>
                </a:lnTo>
                <a:lnTo>
                  <a:pt x="1209040" y="965498"/>
                </a:lnTo>
                <a:lnTo>
                  <a:pt x="1196023" y="955017"/>
                </a:lnTo>
                <a:lnTo>
                  <a:pt x="1183005" y="943901"/>
                </a:lnTo>
                <a:lnTo>
                  <a:pt x="1170623" y="932150"/>
                </a:lnTo>
                <a:lnTo>
                  <a:pt x="1158875" y="919764"/>
                </a:lnTo>
                <a:lnTo>
                  <a:pt x="1147128" y="907378"/>
                </a:lnTo>
                <a:lnTo>
                  <a:pt x="1136333" y="893721"/>
                </a:lnTo>
                <a:lnTo>
                  <a:pt x="1125538" y="879747"/>
                </a:lnTo>
                <a:lnTo>
                  <a:pt x="1115695" y="865455"/>
                </a:lnTo>
                <a:lnTo>
                  <a:pt x="1105853" y="850845"/>
                </a:lnTo>
                <a:lnTo>
                  <a:pt x="1096645" y="835601"/>
                </a:lnTo>
                <a:lnTo>
                  <a:pt x="1087755" y="820038"/>
                </a:lnTo>
                <a:lnTo>
                  <a:pt x="1079183" y="803841"/>
                </a:lnTo>
                <a:lnTo>
                  <a:pt x="1070928" y="787643"/>
                </a:lnTo>
                <a:lnTo>
                  <a:pt x="1063625" y="770811"/>
                </a:lnTo>
                <a:lnTo>
                  <a:pt x="1056323" y="753978"/>
                </a:lnTo>
                <a:lnTo>
                  <a:pt x="1049655" y="737145"/>
                </a:lnTo>
                <a:lnTo>
                  <a:pt x="1043305" y="719677"/>
                </a:lnTo>
                <a:lnTo>
                  <a:pt x="1037273" y="702209"/>
                </a:lnTo>
                <a:lnTo>
                  <a:pt x="1031558" y="684106"/>
                </a:lnTo>
                <a:lnTo>
                  <a:pt x="1026795" y="666321"/>
                </a:lnTo>
                <a:lnTo>
                  <a:pt x="1020763" y="664415"/>
                </a:lnTo>
                <a:lnTo>
                  <a:pt x="1015365" y="662827"/>
                </a:lnTo>
                <a:lnTo>
                  <a:pt x="1009650" y="659969"/>
                </a:lnTo>
                <a:lnTo>
                  <a:pt x="1004253" y="657110"/>
                </a:lnTo>
                <a:lnTo>
                  <a:pt x="998855" y="653617"/>
                </a:lnTo>
                <a:lnTo>
                  <a:pt x="993775" y="650441"/>
                </a:lnTo>
                <a:lnTo>
                  <a:pt x="989013" y="646312"/>
                </a:lnTo>
                <a:lnTo>
                  <a:pt x="984250" y="642183"/>
                </a:lnTo>
                <a:lnTo>
                  <a:pt x="979805" y="637737"/>
                </a:lnTo>
                <a:lnTo>
                  <a:pt x="975360" y="632973"/>
                </a:lnTo>
                <a:lnTo>
                  <a:pt x="970598" y="627891"/>
                </a:lnTo>
                <a:lnTo>
                  <a:pt x="966788" y="622492"/>
                </a:lnTo>
                <a:lnTo>
                  <a:pt x="962978" y="617411"/>
                </a:lnTo>
                <a:lnTo>
                  <a:pt x="959168" y="611376"/>
                </a:lnTo>
                <a:lnTo>
                  <a:pt x="955358" y="605660"/>
                </a:lnTo>
                <a:lnTo>
                  <a:pt x="952500" y="599625"/>
                </a:lnTo>
                <a:lnTo>
                  <a:pt x="949325" y="593591"/>
                </a:lnTo>
                <a:lnTo>
                  <a:pt x="946468" y="587239"/>
                </a:lnTo>
                <a:lnTo>
                  <a:pt x="943610" y="580887"/>
                </a:lnTo>
                <a:lnTo>
                  <a:pt x="941388" y="574535"/>
                </a:lnTo>
                <a:lnTo>
                  <a:pt x="939165" y="567865"/>
                </a:lnTo>
                <a:lnTo>
                  <a:pt x="937260" y="561196"/>
                </a:lnTo>
                <a:lnTo>
                  <a:pt x="935355" y="554526"/>
                </a:lnTo>
                <a:lnTo>
                  <a:pt x="934085" y="547857"/>
                </a:lnTo>
                <a:lnTo>
                  <a:pt x="932815" y="541505"/>
                </a:lnTo>
                <a:lnTo>
                  <a:pt x="931863" y="534835"/>
                </a:lnTo>
                <a:lnTo>
                  <a:pt x="930910" y="528166"/>
                </a:lnTo>
                <a:lnTo>
                  <a:pt x="930593" y="521496"/>
                </a:lnTo>
                <a:lnTo>
                  <a:pt x="930275" y="515144"/>
                </a:lnTo>
                <a:lnTo>
                  <a:pt x="930275" y="508792"/>
                </a:lnTo>
                <a:lnTo>
                  <a:pt x="930593" y="502440"/>
                </a:lnTo>
                <a:lnTo>
                  <a:pt x="931228" y="496088"/>
                </a:lnTo>
                <a:lnTo>
                  <a:pt x="932498" y="488148"/>
                </a:lnTo>
                <a:lnTo>
                  <a:pt x="934403" y="480526"/>
                </a:lnTo>
                <a:lnTo>
                  <a:pt x="936625" y="473539"/>
                </a:lnTo>
                <a:lnTo>
                  <a:pt x="939165" y="466869"/>
                </a:lnTo>
                <a:lnTo>
                  <a:pt x="942023" y="460835"/>
                </a:lnTo>
                <a:lnTo>
                  <a:pt x="945515" y="455436"/>
                </a:lnTo>
                <a:lnTo>
                  <a:pt x="949325" y="450037"/>
                </a:lnTo>
                <a:lnTo>
                  <a:pt x="953770" y="445273"/>
                </a:lnTo>
                <a:lnTo>
                  <a:pt x="958215" y="440826"/>
                </a:lnTo>
                <a:lnTo>
                  <a:pt x="962978" y="437015"/>
                </a:lnTo>
                <a:lnTo>
                  <a:pt x="968058" y="433204"/>
                </a:lnTo>
                <a:lnTo>
                  <a:pt x="973773" y="430345"/>
                </a:lnTo>
                <a:lnTo>
                  <a:pt x="979805" y="427805"/>
                </a:lnTo>
                <a:lnTo>
                  <a:pt x="985520" y="425264"/>
                </a:lnTo>
                <a:lnTo>
                  <a:pt x="992188" y="423358"/>
                </a:lnTo>
                <a:lnTo>
                  <a:pt x="998855" y="421453"/>
                </a:lnTo>
                <a:lnTo>
                  <a:pt x="1000443" y="399538"/>
                </a:lnTo>
                <a:lnTo>
                  <a:pt x="1002983" y="377942"/>
                </a:lnTo>
                <a:lnTo>
                  <a:pt x="1006475" y="356663"/>
                </a:lnTo>
                <a:lnTo>
                  <a:pt x="1010603" y="336019"/>
                </a:lnTo>
                <a:lnTo>
                  <a:pt x="1015365" y="315057"/>
                </a:lnTo>
                <a:lnTo>
                  <a:pt x="1020763" y="295049"/>
                </a:lnTo>
                <a:lnTo>
                  <a:pt x="1027748" y="275358"/>
                </a:lnTo>
                <a:lnTo>
                  <a:pt x="1034733" y="256302"/>
                </a:lnTo>
                <a:lnTo>
                  <a:pt x="1042353" y="237564"/>
                </a:lnTo>
                <a:lnTo>
                  <a:pt x="1051243" y="219143"/>
                </a:lnTo>
                <a:lnTo>
                  <a:pt x="1060768" y="201675"/>
                </a:lnTo>
                <a:lnTo>
                  <a:pt x="1065530" y="193417"/>
                </a:lnTo>
                <a:lnTo>
                  <a:pt x="1070610" y="184842"/>
                </a:lnTo>
                <a:lnTo>
                  <a:pt x="1076008" y="176585"/>
                </a:lnTo>
                <a:lnTo>
                  <a:pt x="1081405" y="168327"/>
                </a:lnTo>
                <a:lnTo>
                  <a:pt x="1087120" y="160070"/>
                </a:lnTo>
                <a:lnTo>
                  <a:pt x="1092835" y="152447"/>
                </a:lnTo>
                <a:lnTo>
                  <a:pt x="1098868" y="144507"/>
                </a:lnTo>
                <a:lnTo>
                  <a:pt x="1104900" y="137202"/>
                </a:lnTo>
                <a:lnTo>
                  <a:pt x="1111250" y="129580"/>
                </a:lnTo>
                <a:lnTo>
                  <a:pt x="1117600" y="122593"/>
                </a:lnTo>
                <a:lnTo>
                  <a:pt x="1124268" y="115606"/>
                </a:lnTo>
                <a:lnTo>
                  <a:pt x="1131253" y="108619"/>
                </a:lnTo>
                <a:lnTo>
                  <a:pt x="1137920" y="101949"/>
                </a:lnTo>
                <a:lnTo>
                  <a:pt x="1144905" y="95597"/>
                </a:lnTo>
                <a:lnTo>
                  <a:pt x="1152525" y="89245"/>
                </a:lnTo>
                <a:lnTo>
                  <a:pt x="1159828" y="82893"/>
                </a:lnTo>
                <a:lnTo>
                  <a:pt x="1167130" y="76859"/>
                </a:lnTo>
                <a:lnTo>
                  <a:pt x="1175068" y="71460"/>
                </a:lnTo>
                <a:lnTo>
                  <a:pt x="1183005" y="65743"/>
                </a:lnTo>
                <a:lnTo>
                  <a:pt x="1190943" y="60661"/>
                </a:lnTo>
                <a:lnTo>
                  <a:pt x="1198880" y="55262"/>
                </a:lnTo>
                <a:lnTo>
                  <a:pt x="1207453" y="50498"/>
                </a:lnTo>
                <a:lnTo>
                  <a:pt x="1216025" y="45734"/>
                </a:lnTo>
                <a:lnTo>
                  <a:pt x="1224598" y="41288"/>
                </a:lnTo>
                <a:lnTo>
                  <a:pt x="1233170" y="36841"/>
                </a:lnTo>
                <a:lnTo>
                  <a:pt x="1242060" y="32713"/>
                </a:lnTo>
                <a:lnTo>
                  <a:pt x="1250950" y="28902"/>
                </a:lnTo>
                <a:lnTo>
                  <a:pt x="1260158" y="25408"/>
                </a:lnTo>
                <a:lnTo>
                  <a:pt x="1269365" y="21914"/>
                </a:lnTo>
                <a:lnTo>
                  <a:pt x="1278890" y="19056"/>
                </a:lnTo>
                <a:lnTo>
                  <a:pt x="1288415" y="15880"/>
                </a:lnTo>
                <a:lnTo>
                  <a:pt x="1297940" y="13339"/>
                </a:lnTo>
                <a:lnTo>
                  <a:pt x="1307783" y="10798"/>
                </a:lnTo>
                <a:lnTo>
                  <a:pt x="1317625" y="8575"/>
                </a:lnTo>
                <a:lnTo>
                  <a:pt x="1327785" y="6670"/>
                </a:lnTo>
                <a:lnTo>
                  <a:pt x="1337945" y="4764"/>
                </a:lnTo>
                <a:lnTo>
                  <a:pt x="1348105" y="3494"/>
                </a:lnTo>
                <a:lnTo>
                  <a:pt x="1358583" y="2223"/>
                </a:lnTo>
                <a:lnTo>
                  <a:pt x="1369060" y="1588"/>
                </a:lnTo>
                <a:lnTo>
                  <a:pt x="1379855" y="635"/>
                </a:lnTo>
                <a:lnTo>
                  <a:pt x="1390650" y="318"/>
                </a:lnTo>
                <a:lnTo>
                  <a:pt x="1401445" y="0"/>
                </a:lnTo>
                <a:close/>
              </a:path>
            </a:pathLst>
          </a:custGeom>
          <a:solidFill>
            <a:srgbClr val="C00000"/>
          </a:solidFill>
          <a:ln>
            <a:noFill/>
          </a:ln>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3765">
              <a:defRPr/>
            </a:pPr>
            <a:endParaRPr lang="zh-CN" altLang="en-US">
              <a:solidFill>
                <a:srgbClr val="A11752"/>
              </a:solidFill>
              <a:latin typeface="微软雅黑" panose="020b0503020204020204" charset="-122"/>
              <a:ea typeface="微软雅黑" panose="020b0503020204020204" charset="-122"/>
              <a:cs typeface="+mn-ea"/>
              <a:sym typeface="微软雅黑" panose="020b0503020204020204" charset="-122"/>
            </a:endParaRPr>
          </a:p>
        </p:txBody>
      </p:sp>
    </p:spTree>
  </p:cSld>
  <p:clrMapOvr>
    <a:masterClrMapping/>
  </p:clrMapOvr>
  <mc:AlternateContent>
    <mc:Choice xmlns:p14="http://schemas.microsoft.com/office/powerpoint/2010/main" Requires="p14">
      <p:transition advClick="0" advTm="0" p14:dur="1600"/>
    </mc:Choice>
    <mc:Fallback>
      <p:transition advClick="0" advTm="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4" presetClass="entr" presetSubtype="0" dur="1" fill="hold" nodeType="afterEffect">
                                  <p:stCondLst>
                                    <p:cond delay="0"/>
                                  </p:stCondLst>
                                  <p:childTnLst>
                                    <p:set>
                                      <p:cBhvr>
                                        <p:cTn id="6" dur="1" fill="hold">
                                          <p:stCondLst>
                                            <p:cond delay="0"/>
                                          </p:stCondLst>
                                        </p:cTn>
                                        <p:tgtEl>
                                          <p:spTgt spid="76"/>
                                        </p:tgtEl>
                                        <p:attrNameLst>
                                          <p:attrName>style.visibility</p:attrName>
                                        </p:attrNameLst>
                                      </p:cBhvr>
                                      <p:to>
                                        <p:strVal val="visible"/>
                                      </p:to>
                                    </p:set>
                                    <p:anim to="" calcmode="lin" valueType="num">
                                      <p:cBhvr>
                                        <p:cTn id="7" dur="1" fill="hold"/>
                                        <p:tgtEl>
                                          <p:spTgt spid="76"/>
                                        </p:tgtEl>
                                      </p:cBhvr>
                                    </p:anim>
                                  </p:childTnLst>
                                </p:cTn>
                              </p:par>
                              <p:par>
                                <p:cTn id="8" presetID="10" presetClass="entr" presetSubtype="0" dur="2000" fill="hold" grpId="0" nodeType="withEffect">
                                  <p:stCondLst>
                                    <p:cond delay="0"/>
                                  </p:stCondLst>
                                  <p:childTnLst>
                                    <p:set>
                                      <p:cBhvr>
                                        <p:cTn id="9" dur="2000" fill="hold">
                                          <p:stCondLst>
                                            <p:cond delay="0"/>
                                          </p:stCondLst>
                                        </p:cTn>
                                        <p:tgtEl>
                                          <p:spTgt spid="2"/>
                                        </p:tgtEl>
                                        <p:attrNameLst>
                                          <p:attrName>style.visibility</p:attrName>
                                        </p:attrNameLst>
                                      </p:cBhvr>
                                      <p:to>
                                        <p:strVal val="visible"/>
                                      </p:to>
                                    </p:set>
                                    <p:animEffect transition="in" filter="fade">
                                      <p:cBhvr>
                                        <p:cTn id="10"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0" name="Aitds3"/>
          <p:cNvGrpSpPr/>
          <p:nvPr/>
        </p:nvGrpSpPr>
        <p:grpSpPr>
          <a:xfrm>
            <a:off x="303943" y="2515440"/>
            <a:ext cx="501650" cy="330200"/>
            <a:chOff x="2762976" y="2497837"/>
            <a:chExt cx="501650" cy="330200"/>
          </a:xfrm>
        </p:grpSpPr>
        <p:sp>
          <p:nvSpPr>
            <p:cNvPr id="31" name="Aitds3-1"/>
            <p:cNvSpPr/>
            <p:nvPr/>
          </p:nvSpPr>
          <p:spPr>
            <a:xfrm>
              <a:off x="2762976" y="2497837"/>
              <a:ext cx="165100" cy="330200"/>
            </a:xfrm>
            <a:prstGeom prst="chevron">
              <a:avLst/>
            </a:prstGeom>
            <a:solidFill>
              <a:srgbClr val="FF0000"/>
            </a:solidFill>
            <a:ln w="25400" cap="flat" cmpd="sng" algn="ctr">
              <a:solidFill>
                <a:srgbClr val="FF0000"/>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Calibri"/>
                <a:ea typeface="宋体" panose="02010600030101010101" pitchFamily="2" charset="-122"/>
                <a:cs typeface="+mn-ea"/>
                <a:sym typeface="+mn-lt"/>
              </a:endParaRPr>
            </a:p>
          </p:txBody>
        </p:sp>
        <p:sp>
          <p:nvSpPr>
            <p:cNvPr id="32" name="Aitds3-2"/>
            <p:cNvSpPr/>
            <p:nvPr/>
          </p:nvSpPr>
          <p:spPr>
            <a:xfrm>
              <a:off x="2928076" y="2497837"/>
              <a:ext cx="165100" cy="330200"/>
            </a:xfrm>
            <a:prstGeom prst="chevron">
              <a:avLst/>
            </a:prstGeom>
            <a:solidFill>
              <a:srgbClr val="6A3C7C">
                <a:lumMod val="50000"/>
              </a:srgbClr>
            </a:solidFill>
            <a:ln w="25400" cap="flat" cmpd="sng" algn="ctr">
              <a:solidFill>
                <a:srgbClr val="6A3C7C">
                  <a:lumMod val="50000"/>
                </a:srgbClr>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Calibri"/>
                <a:ea typeface="宋体" panose="02010600030101010101" pitchFamily="2" charset="-122"/>
                <a:cs typeface="+mn-ea"/>
                <a:sym typeface="+mn-lt"/>
              </a:endParaRPr>
            </a:p>
          </p:txBody>
        </p:sp>
        <p:sp>
          <p:nvSpPr>
            <p:cNvPr id="33" name="Aitds3-3"/>
            <p:cNvSpPr/>
            <p:nvPr/>
          </p:nvSpPr>
          <p:spPr>
            <a:xfrm>
              <a:off x="3099526" y="2497837"/>
              <a:ext cx="165100" cy="330200"/>
            </a:xfrm>
            <a:prstGeom prst="chevron">
              <a:avLst/>
            </a:prstGeom>
            <a:solidFill>
              <a:srgbClr val="000000">
                <a:lumMod val="85000"/>
                <a:lumOff val="15000"/>
              </a:srgbClr>
            </a:solidFill>
            <a:ln w="25400" cap="flat" cmpd="sng" algn="ctr">
              <a:solidFill>
                <a:srgbClr val="E7E6E6">
                  <a:lumMod val="25000"/>
                </a:srgbClr>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Calibri"/>
                <a:ea typeface="宋体" panose="02010600030101010101" pitchFamily="2" charset="-122"/>
                <a:cs typeface="+mn-ea"/>
                <a:sym typeface="+mn-lt"/>
              </a:endParaRPr>
            </a:p>
          </p:txBody>
        </p:sp>
      </p:grpSp>
      <p:grpSp>
        <p:nvGrpSpPr>
          <p:cNvPr id="34" name="Aitds4"/>
          <p:cNvGrpSpPr/>
          <p:nvPr/>
        </p:nvGrpSpPr>
        <p:grpSpPr>
          <a:xfrm>
            <a:off x="1082040" y="932815"/>
            <a:ext cx="10763250" cy="5606415"/>
            <a:chOff x="0" y="190605"/>
            <a:chExt cx="8912261" cy="3590020"/>
          </a:xfrm>
        </p:grpSpPr>
        <p:sp>
          <p:nvSpPr>
            <p:cNvPr id="35" name="Aitds4-1"/>
            <p:cNvSpPr>
              <a:spLocks noChangeArrowheads="1"/>
            </p:cNvSpPr>
            <p:nvPr/>
          </p:nvSpPr>
          <p:spPr bwMode="auto">
            <a:xfrm>
              <a:off x="81133" y="190605"/>
              <a:ext cx="8831128" cy="3590020"/>
            </a:xfrm>
            <a:prstGeom prst="roundRect">
              <a:avLst>
                <a:gd name="adj" fmla="val 8176"/>
              </a:avLst>
            </a:prstGeom>
            <a:noFill/>
            <a:ln w="19050">
              <a:solidFill>
                <a:srgbClr val="F17475">
                  <a:lumMod val="75000"/>
                </a:srgbClr>
              </a:solidFill>
              <a:round/>
            </a:ln>
            <a:extLst>
              <a:ext uri="{909E8E84-426E-40DD-AFC4-6F175D3DCCD1}">
                <a14:hiddenFill xmlns:a14="http://schemas.microsoft.com/office/drawing/2010/main">
                  <a:solidFill>
                    <a:srgbClr val="FFFFFF"/>
                  </a:solidFill>
                </a14:hiddenFill>
              </a:ext>
            </a:extLst>
          </p:spPr>
          <p:txBody>
            <a:bodyPr wrap="none" anchor="ctr"/>
            <a:lstStyle>
              <a:defPPr>
                <a:defRPr lang="zh-CN"/>
              </a:defPPr>
              <a:lvl1pPr marL="0" algn="l" defTabSz="914400" rtl="0" eaLnBrk="1" latinLnBrk="0" hangingPunct="1">
                <a:spcBef>
                  <a:spcPct val="20000"/>
                </a:spcBef>
                <a:buFont typeface="Arial" pitchFamily="34" charset="0"/>
                <a:buChar char="•"/>
                <a:defRPr sz="32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en-US" altLang="zh-CN" sz="1500" b="1" i="0" u="none" strike="noStrike" kern="0" cap="none" spc="0" normalizeH="0" baseline="0" noProof="0">
                  <a:ln>
                    <a:noFill/>
                  </a:ln>
                  <a:solidFill>
                    <a:srgbClr val="C00000"/>
                  </a:solidFill>
                  <a:effectLst/>
                  <a:uLnTx/>
                  <a:uFillTx/>
                  <a:latin typeface="Calibri"/>
                  <a:ea typeface="宋体" panose="02010600030101010101" pitchFamily="2" charset="-122"/>
                  <a:cs typeface="+mn-ea"/>
                  <a:sym typeface="+mn-lt"/>
                </a:rPr>
                <a:t> </a:t>
              </a:r>
              <a:endParaRPr kumimoji="0" lang="zh-CN" altLang="en-US" sz="1500" b="1" i="0" u="none" strike="noStrike" kern="0" cap="none" spc="0" normalizeH="0" baseline="0" noProof="0">
                <a:ln>
                  <a:noFill/>
                </a:ln>
                <a:solidFill>
                  <a:srgbClr val="C00000"/>
                </a:solidFill>
                <a:effectLst/>
                <a:uLnTx/>
                <a:uFillTx/>
                <a:latin typeface="Calibri"/>
                <a:ea typeface="宋体" panose="02010600030101010101" pitchFamily="2" charset="-122"/>
                <a:cs typeface="+mn-ea"/>
                <a:sym typeface="+mn-lt"/>
              </a:endParaRPr>
            </a:p>
          </p:txBody>
        </p:sp>
        <p:sp>
          <p:nvSpPr>
            <p:cNvPr id="36" name="Aitds4-2"/>
            <p:cNvSpPr>
              <a:spLocks noChangeArrowheads="1"/>
            </p:cNvSpPr>
            <p:nvPr/>
          </p:nvSpPr>
          <p:spPr bwMode="auto">
            <a:xfrm>
              <a:off x="0" y="413100"/>
              <a:ext cx="169589" cy="169589"/>
            </a:xfrm>
            <a:prstGeom prst="flowChartConnector">
              <a:avLst/>
            </a:prstGeom>
            <a:solidFill>
              <a:srgbClr val="DA0000"/>
            </a:solidFill>
            <a:ln w="25400">
              <a:solidFill>
                <a:srgbClr val="D8D8D8"/>
              </a:solidFill>
              <a:round/>
            </a:ln>
          </p:spPr>
          <p:txBody>
            <a:bodyPr anchor="ctr"/>
            <a:lstStyle>
              <a:defPPr>
                <a:defRPr lang="zh-CN"/>
              </a:defPPr>
              <a:lvl1pPr marL="0" algn="l" defTabSz="914400" rtl="0" eaLnBrk="1" latinLnBrk="0" hangingPunct="1">
                <a:spcBef>
                  <a:spcPct val="20000"/>
                </a:spcBef>
                <a:buFont typeface="Arial" pitchFamily="34" charset="0"/>
                <a:buChar char="•"/>
                <a:defRPr sz="32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zh-CN" sz="1800" b="0" i="0" u="none" strike="noStrike" kern="0" cap="none" spc="0" normalizeH="0" baseline="0" noProof="0">
                <a:ln>
                  <a:noFill/>
                </a:ln>
                <a:solidFill>
                  <a:srgbClr val="000000"/>
                </a:solidFill>
                <a:effectLst/>
                <a:uLnTx/>
                <a:uFillTx/>
                <a:latin typeface="Calibri"/>
                <a:ea typeface="宋体" panose="02010600030101010101" pitchFamily="2" charset="-122"/>
                <a:cs typeface="+mn-ea"/>
                <a:sym typeface="+mn-lt"/>
              </a:endParaRPr>
            </a:p>
          </p:txBody>
        </p:sp>
      </p:grpSp>
      <p:sp>
        <p:nvSpPr>
          <p:cNvPr id="37" name="Aitds3"/>
          <p:cNvSpPr/>
          <p:nvPr/>
        </p:nvSpPr>
        <p:spPr>
          <a:xfrm>
            <a:off x="2138045" y="1390015"/>
            <a:ext cx="8286750" cy="4488815"/>
          </a:xfrm>
          <a:prstGeom prst="rect">
            <a:avLst/>
          </a:prstGeom>
        </p:spPr>
        <p:txBody>
          <a:bodyPr wrap="square">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556895" algn="l" defTabSz="914400" rtl="0" eaLnBrk="1" fontAlgn="auto" latinLnBrk="0" hangingPunct="1">
              <a:lnSpc>
                <a:spcPct val="200000"/>
              </a:lnSpc>
              <a:spcBef>
                <a:spcPct val="0"/>
              </a:spcBef>
              <a:spcAft>
                <a:spcPct val="0"/>
              </a:spcAft>
              <a:buClrTx/>
              <a:buSzTx/>
              <a:buFontTx/>
              <a:buNone/>
              <a:defRPr/>
            </a:pPr>
            <a:r>
              <a:rPr lang="zh-CN" altLang="en-US" sz="2000" b="1" noProof="0">
                <a:solidFill>
                  <a:schemeClr val="tx1"/>
                </a:solidFill>
                <a:effectLst>
                  <a:outerShdw blurRad="38100" dist="19050" dir="2700000" algn="tl" rotWithShape="0">
                    <a:schemeClr val="dk1">
                      <a:alpha val="40000"/>
                    </a:schemeClr>
                  </a:outerShdw>
                </a:effectLst>
                <a:uLnTx/>
                <a:uFillTx/>
                <a:latin typeface="微软雅黑" panose="020b0503020204020204" charset="-122"/>
                <a:ea typeface="微软雅黑" panose="020b0503020204020204" charset="-122"/>
                <a:sym typeface="+mn-ea"/>
              </a:rPr>
              <a:t>智能化主要表现为生产方式智能化与产品智能化。</a:t>
            </a:r>
            <a:endParaRPr kumimoji="0" lang="zh-CN" altLang="en-US" sz="2000" b="1" i="0" u="none" strike="noStrike" kern="1200" cap="none" spc="0" normalizeH="0" baseline="0" noProof="0">
              <a:solidFill>
                <a:schemeClr val="tx1"/>
              </a:solidFill>
              <a:effectLst>
                <a:outerShdw blurRad="38100" dist="19050" dir="2700000" algn="tl" rotWithShape="0">
                  <a:schemeClr val="dk1">
                    <a:alpha val="40000"/>
                  </a:schemeClr>
                </a:outerShdw>
              </a:effectLst>
              <a:uLnTx/>
              <a:uFillTx/>
              <a:latin typeface="微软雅黑" panose="020b0503020204020204" charset="-122"/>
              <a:ea typeface="微软雅黑" panose="020b0503020204020204" charset="-122"/>
              <a:cs typeface="+mn-cs"/>
            </a:endParaRPr>
          </a:p>
          <a:p>
            <a:pPr marL="0" marR="0" lvl="0" indent="556895" algn="l" defTabSz="914400" rtl="0" eaLnBrk="1" fontAlgn="auto" latinLnBrk="0" hangingPunct="1">
              <a:lnSpc>
                <a:spcPct val="200000"/>
              </a:lnSpc>
              <a:spcBef>
                <a:spcPct val="0"/>
              </a:spcBef>
              <a:spcAft>
                <a:spcPct val="0"/>
              </a:spcAft>
              <a:buClrTx/>
              <a:buSzTx/>
              <a:buFontTx/>
              <a:buNone/>
              <a:defRPr/>
            </a:pPr>
            <a:r>
              <a:rPr lang="zh-CN" altLang="en-US" sz="2000" b="1" noProof="0">
                <a:solidFill>
                  <a:schemeClr val="tx1"/>
                </a:solidFill>
                <a:effectLst>
                  <a:outerShdw blurRad="38100" dist="19050" dir="2700000" algn="tl" rotWithShape="0">
                    <a:schemeClr val="dk1">
                      <a:alpha val="40000"/>
                    </a:schemeClr>
                  </a:outerShdw>
                </a:effectLst>
                <a:uLnTx/>
                <a:uFillTx/>
                <a:latin typeface="微软雅黑" panose="020b0503020204020204" charset="-122"/>
                <a:ea typeface="微软雅黑" panose="020b0503020204020204" charset="-122"/>
                <a:sym typeface="+mn-ea"/>
              </a:rPr>
              <a:t>生产方式智能化表现为由传统的机械化、自动化，向“建立以有线及无线方式连接，包括所有生产企业的生产设备、客户需求、仓储物流、生产管理等生产环节在内的信息物理融合系统网络，实现制造业生产的动态监测、人机互动、智能调整”的智能化转变。</a:t>
            </a:r>
            <a:endParaRPr kumimoji="0" lang="zh-CN" altLang="en-US" sz="2000" b="1" i="0" u="none" strike="noStrike" kern="1200" cap="none" spc="0" normalizeH="0" baseline="0" noProof="0">
              <a:solidFill>
                <a:schemeClr val="tx1"/>
              </a:solidFill>
              <a:effectLst>
                <a:outerShdw blurRad="38100" dist="19050" dir="2700000" algn="tl" rotWithShape="0">
                  <a:schemeClr val="dk1">
                    <a:alpha val="40000"/>
                  </a:schemeClr>
                </a:outerShdw>
              </a:effectLst>
              <a:uLnTx/>
              <a:uFillTx/>
              <a:latin typeface="微软雅黑" panose="020b0503020204020204" charset="-122"/>
              <a:ea typeface="微软雅黑" panose="020b0503020204020204" charset="-122"/>
              <a:cs typeface="+mn-cs"/>
            </a:endParaRPr>
          </a:p>
          <a:p>
            <a:pPr marL="0" marR="0" lvl="0" indent="556895" algn="l" defTabSz="914400" rtl="0" eaLnBrk="1" fontAlgn="auto" latinLnBrk="0" hangingPunct="1">
              <a:lnSpc>
                <a:spcPct val="200000"/>
              </a:lnSpc>
              <a:spcBef>
                <a:spcPct val="0"/>
              </a:spcBef>
              <a:spcAft>
                <a:spcPct val="0"/>
              </a:spcAft>
              <a:buClrTx/>
              <a:buSzTx/>
              <a:buFontTx/>
              <a:buNone/>
              <a:defRPr/>
            </a:pPr>
            <a:r>
              <a:rPr lang="zh-CN" altLang="en-US" sz="2000" b="1" noProof="0">
                <a:solidFill>
                  <a:schemeClr val="tx1"/>
                </a:solidFill>
                <a:effectLst>
                  <a:outerShdw blurRad="38100" dist="19050" dir="2700000" algn="tl" rotWithShape="0">
                    <a:schemeClr val="dk1">
                      <a:alpha val="40000"/>
                    </a:schemeClr>
                  </a:outerShdw>
                </a:effectLst>
                <a:uLnTx/>
                <a:uFillTx/>
                <a:latin typeface="微软雅黑" panose="020b0503020204020204" charset="-122"/>
                <a:ea typeface="微软雅黑" panose="020b0503020204020204" charset="-122"/>
                <a:sym typeface="+mn-ea"/>
              </a:rPr>
              <a:t>与此相适应，生产地点也由适应规模化生产要求的集中式生产向数字通信、传输、网络系统支持的分散与集中相结合的方式转变。</a:t>
            </a:r>
            <a:endParaRPr lang="zh-CN" altLang="en-US" sz="2000" b="1" noProof="0">
              <a:solidFill>
                <a:schemeClr val="tx1"/>
              </a:solidFill>
              <a:effectLst>
                <a:outerShdw blurRad="38100" dist="19050" dir="2700000" algn="tl" rotWithShape="0">
                  <a:schemeClr val="dk1">
                    <a:alpha val="40000"/>
                  </a:schemeClr>
                </a:outerShdw>
              </a:effectLst>
              <a:uLnTx/>
              <a:uFillTx/>
              <a:latin typeface="微软雅黑" panose="020b0503020204020204" charset="-122"/>
              <a:ea typeface="微软雅黑" panose="020b0503020204020204" charset="-122"/>
              <a:sym typeface="+mn-ea"/>
            </a:endParaRPr>
          </a:p>
        </p:txBody>
      </p:sp>
    </p:spTree>
  </p:cSld>
  <p:clrMapOvr>
    <a:masterClrMapping/>
  </p:clrMapOvr>
  <mc:AlternateContent>
    <mc:Choice xmlns:p14="http://schemas.microsoft.com/office/powerpoint/2010/main" Requires="p14">
      <p:transition spd="slow" advTm="4000" p14:dur="1500">
        <p:random/>
      </p:transition>
    </mc:Choice>
    <mc:Fallback>
      <p:transition spd="slow" advTm="400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8" dur="500" fill="hold" nodeType="afterEffect">
                                  <p:stCondLst>
                                    <p:cond delay="0"/>
                                  </p:stCondLst>
                                  <p:childTnLst>
                                    <p:set>
                                      <p:cBhvr>
                                        <p:cTn id="6" dur="1" fill="hold">
                                          <p:stCondLst>
                                            <p:cond delay="0"/>
                                          </p:stCondLst>
                                        </p:cTn>
                                        <p:tgtEl>
                                          <p:spTgt spid="30"/>
                                        </p:tgtEl>
                                        <p:attrNameLst>
                                          <p:attrName>style.visibility</p:attrName>
                                        </p:attrNameLst>
                                      </p:cBhvr>
                                      <p:to>
                                        <p:strVal val="visible"/>
                                      </p:to>
                                    </p:set>
                                    <p:anim calcmode="lin" valueType="num">
                                      <p:cBhvr additive="base">
                                        <p:cTn id="7" dur="500"/>
                                        <p:tgtEl>
                                          <p:spTgt spid="30"/>
                                        </p:tgtEl>
                                        <p:attrNameLst>
                                          <p:attrName>ppt_x</p:attrName>
                                        </p:attrNameLst>
                                      </p:cBhvr>
                                      <p:tavLst>
                                        <p:tav tm="0">
                                          <p:val>
                                            <p:strVal val="#ppt_x-#ppt_w*1.125000"/>
                                          </p:val>
                                        </p:tav>
                                        <p:tav tm="100000">
                                          <p:val>
                                            <p:strVal val="#ppt_x"/>
                                          </p:val>
                                        </p:tav>
                                      </p:tavLst>
                                    </p:anim>
                                    <p:animEffect transition="in" filter="wipe(right)">
                                      <p:cBhvr>
                                        <p:cTn id="8" dur="500"/>
                                        <p:tgtEl>
                                          <p:spTgt spid="30"/>
                                        </p:tgtEl>
                                      </p:cBhvr>
                                    </p:animEffect>
                                  </p:childTnLst>
                                </p:cTn>
                              </p:par>
                            </p:childTnLst>
                          </p:cTn>
                        </p:par>
                        <p:par>
                          <p:cTn id="9" fill="hold" nodeType="afterGroup">
                            <p:stCondLst>
                              <p:cond delay="500"/>
                            </p:stCondLst>
                            <p:childTnLst>
                              <p:par>
                                <p:cTn id="10" presetID="22" presetClass="entr" presetSubtype="8" dur="500" fill="hold" nodeType="afterEffect">
                                  <p:stCondLst>
                                    <p:cond delay="0"/>
                                  </p:stCondLst>
                                  <p:childTnLst>
                                    <p:set>
                                      <p:cBhvr>
                                        <p:cTn id="11" dur="1" fill="hold">
                                          <p:stCondLst>
                                            <p:cond delay="0"/>
                                          </p:stCondLst>
                                        </p:cTn>
                                        <p:tgtEl>
                                          <p:spTgt spid="34"/>
                                        </p:tgtEl>
                                        <p:attrNameLst>
                                          <p:attrName>style.visibility</p:attrName>
                                        </p:attrNameLst>
                                      </p:cBhvr>
                                      <p:to>
                                        <p:strVal val="visible"/>
                                      </p:to>
                                    </p:set>
                                    <p:animEffect transition="in" filter="wipe(left)">
                                      <p:cBhvr>
                                        <p:cTn id="12" dur="500"/>
                                        <p:tgtEl>
                                          <p:spTgt spid="34"/>
                                        </p:tgtEl>
                                      </p:cBhvr>
                                    </p:animEffect>
                                  </p:childTnLst>
                                </p:cTn>
                              </p:par>
                            </p:childTnLst>
                          </p:cTn>
                        </p:par>
                        <p:par>
                          <p:cTn id="13" fill="hold" nodeType="afterGroup">
                            <p:stCondLst>
                              <p:cond delay="1000"/>
                            </p:stCondLst>
                            <p:childTnLst>
                              <p:par>
                                <p:cTn id="14" presetID="24" presetClass="entr" presetSubtype="0" dur="1" fill="hold" grpId="0" nodeType="afterEffect">
                                  <p:stCondLst>
                                    <p:cond delay="0"/>
                                  </p:stCondLst>
                                  <p:childTnLst>
                                    <p:set>
                                      <p:cBhvr>
                                        <p:cTn id="15" dur="1" fill="hold">
                                          <p:stCondLst>
                                            <p:cond delay="0"/>
                                          </p:stCondLst>
                                        </p:cTn>
                                        <p:tgtEl>
                                          <p:spTgt spid="37"/>
                                        </p:tgtEl>
                                        <p:attrNameLst>
                                          <p:attrName>style.visibility</p:attrName>
                                        </p:attrNameLst>
                                      </p:cBhvr>
                                      <p:to>
                                        <p:strVal val="visible"/>
                                      </p:to>
                                    </p:set>
                                    <p:anim to="" calcmode="lin" valueType="num">
                                      <p:cBhvr>
                                        <p:cTn id="16" dur="1" fill="hold"/>
                                        <p:tgtEl>
                                          <p:spTgt spid="37"/>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 name="圆角矩形 10"/>
          <p:cNvSpPr/>
          <p:nvPr/>
        </p:nvSpPr>
        <p:spPr>
          <a:xfrm>
            <a:off x="4758260" y="1266126"/>
            <a:ext cx="2676563" cy="558427"/>
          </a:xfrm>
          <a:prstGeom prst="roundRect">
            <a:avLst>
              <a:gd name="adj" fmla="val 50000"/>
            </a:avLst>
          </a:prstGeom>
          <a:solidFill>
            <a:srgbClr val="C0000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defRPr/>
            </a:pPr>
            <a:endParaRPr lang="zh-CN" altLang="en-US" sz="2400" kern="0">
              <a:solidFill>
                <a:schemeClr val="bg1"/>
              </a:solidFill>
              <a:cs typeface="+mn-ea"/>
              <a:sym typeface="+mn-lt"/>
            </a:endParaRPr>
          </a:p>
        </p:txBody>
      </p:sp>
      <p:sp>
        <p:nvSpPr>
          <p:cNvPr id="40" name="文本框 39"/>
          <p:cNvSpPr txBox="1"/>
          <p:nvPr/>
        </p:nvSpPr>
        <p:spPr>
          <a:xfrm>
            <a:off x="5080187" y="1253426"/>
            <a:ext cx="2102560" cy="583565"/>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b="1">
                <a:solidFill>
                  <a:schemeClr val="bg1"/>
                </a:solidFill>
                <a:cs typeface="+mn-ea"/>
                <a:sym typeface="+mn-lt"/>
              </a:rPr>
              <a:t>第二章节</a:t>
            </a:r>
            <a:endParaRPr lang="zh-CN" altLang="en-US" sz="3200" b="1">
              <a:solidFill>
                <a:schemeClr val="bg1"/>
              </a:solidFill>
              <a:cs typeface="+mn-ea"/>
              <a:sym typeface="+mn-lt"/>
            </a:endParaRPr>
          </a:p>
        </p:txBody>
      </p:sp>
      <p:pic>
        <p:nvPicPr>
          <p:cNvPr id="17" name="图片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80185" y="1824418"/>
            <a:ext cx="2031367" cy="828503"/>
          </a:xfrm>
          <a:prstGeom prst="rect">
            <a:avLst/>
          </a:prstGeom>
        </p:spPr>
      </p:pic>
      <p:sp>
        <p:nvSpPr>
          <p:cNvPr id="22" name="TextBox 20"/>
          <p:cNvSpPr txBox="1"/>
          <p:nvPr/>
        </p:nvSpPr>
        <p:spPr>
          <a:xfrm>
            <a:off x="999490" y="2870835"/>
            <a:ext cx="10084435" cy="1417320"/>
          </a:xfrm>
          <a:prstGeom prst="rect">
            <a:avLst/>
          </a:prstGeom>
          <a:noFill/>
        </p:spPr>
        <p:txBody>
          <a:bodyPr wrap="square" rtlCol="0">
            <a:noAutofit/>
          </a:bodyPr>
          <a:lstStyle>
            <a:defPPr>
              <a:defRPr lang="zh-CN"/>
            </a:defPPr>
            <a:lvl1pPr marL="0" algn="l" defTabSz="914400" rtl="0" eaLnBrk="1" latinLnBrk="0" hangingPunct="1">
              <a:defRPr sz="5400" b="1" kern="1200">
                <a:solidFill>
                  <a:srgbClr val="C00000"/>
                </a:solidFill>
                <a:latin typeface="微软雅黑" panose="020b0503020204020204" charset="-122"/>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zh-CN" altLang="en-US" sz="5600" kern="0" spc="-150">
                <a:ln w="19050">
                  <a:noFill/>
                </a:ln>
                <a:solidFill>
                  <a:srgbClr val="C00000"/>
                </a:solidFill>
                <a:latin typeface="黑体"/>
                <a:ea typeface="黑体"/>
                <a:sym typeface="微软雅黑" panose="020b0503020204020204" charset="-122"/>
              </a:rPr>
              <a:t>新质生产力引领实体经济发展</a:t>
            </a:r>
            <a:endParaRPr lang="zh-CN" altLang="en-US" sz="5600" kern="0" spc="-150">
              <a:ln w="19050">
                <a:noFill/>
              </a:ln>
              <a:solidFill>
                <a:srgbClr val="C00000"/>
              </a:solidFill>
              <a:latin typeface="黑体"/>
              <a:ea typeface="黑体"/>
              <a:sym typeface="微软雅黑" panose="020b0503020204020204" charset="-122"/>
            </a:endParaRPr>
          </a:p>
        </p:txBody>
      </p:sp>
    </p:spTree>
  </p:cSld>
  <p:clrMapOvr>
    <a:masterClrMapping/>
  </p:clrMapOvr>
  <mc:AlternateContent>
    <mc:Choice xmlns:p14="http://schemas.microsoft.com/office/powerpoint/2010/main" Requires="p14">
      <p:transition spd="slow" advClick="0" advTm="0" p14:dur="1600">
        <p14:conveyor dir="l"/>
      </p:transition>
    </mc:Choice>
    <mc:Fallback>
      <p:transition spd="slow" advClick="0"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750" fill="hold" grpId="0" nodeType="after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fade">
                                      <p:cBhvr>
                                        <p:cTn id="7" dur="750"/>
                                        <p:tgtEl>
                                          <p:spTgt spid="39"/>
                                        </p:tgtEl>
                                      </p:cBhvr>
                                    </p:animEffect>
                                    <p:anim calcmode="lin" valueType="num">
                                      <p:cBhvr>
                                        <p:cTn id="8" dur="750" fill="hold"/>
                                        <p:tgtEl>
                                          <p:spTgt spid="39"/>
                                        </p:tgtEl>
                                        <p:attrNameLst>
                                          <p:attrName>ppt_x</p:attrName>
                                        </p:attrNameLst>
                                      </p:cBhvr>
                                      <p:tavLst>
                                        <p:tav tm="0">
                                          <p:val>
                                            <p:strVal val="#ppt_x"/>
                                          </p:val>
                                        </p:tav>
                                        <p:tav tm="100000">
                                          <p:val>
                                            <p:strVal val="#ppt_x"/>
                                          </p:val>
                                        </p:tav>
                                      </p:tavLst>
                                    </p:anim>
                                    <p:anim calcmode="lin" valueType="num">
                                      <p:cBhvr>
                                        <p:cTn id="9" dur="750" fill="hold"/>
                                        <p:tgtEl>
                                          <p:spTgt spid="39"/>
                                        </p:tgtEl>
                                        <p:attrNameLst>
                                          <p:attrName>ppt_y</p:attrName>
                                        </p:attrNameLst>
                                      </p:cBhvr>
                                      <p:tavLst>
                                        <p:tav tm="0">
                                          <p:val>
                                            <p:strVal val="#ppt_y+.1"/>
                                          </p:val>
                                        </p:tav>
                                        <p:tav tm="100000">
                                          <p:val>
                                            <p:strVal val="#ppt_y"/>
                                          </p:val>
                                        </p:tav>
                                      </p:tavLst>
                                    </p:anim>
                                  </p:childTnLst>
                                </p:cTn>
                              </p:par>
                              <p:par>
                                <p:cTn id="10" presetID="23" presetClass="entr" presetSubtype="32" dur="500" fill="hold" grpId="0" nodeType="withEffect">
                                  <p:stCondLst>
                                    <p:cond delay="500"/>
                                  </p:stCondLst>
                                  <p:childTnLst>
                                    <p:set>
                                      <p:cBhvr>
                                        <p:cTn id="11" dur="1" fill="hold">
                                          <p:stCondLst>
                                            <p:cond delay="0"/>
                                          </p:stCondLst>
                                        </p:cTn>
                                        <p:tgtEl>
                                          <p:spTgt spid="40"/>
                                        </p:tgtEl>
                                        <p:attrNameLst>
                                          <p:attrName>style.visibility</p:attrName>
                                        </p:attrNameLst>
                                      </p:cBhvr>
                                      <p:to>
                                        <p:strVal val="visible"/>
                                      </p:to>
                                    </p:set>
                                    <p:anim calcmode="lin" valueType="num">
                                      <p:cBhvr>
                                        <p:cTn id="12" dur="500" fill="hold"/>
                                        <p:tgtEl>
                                          <p:spTgt spid="40"/>
                                        </p:tgtEl>
                                        <p:attrNameLst>
                                          <p:attrName>ppt_w</p:attrName>
                                        </p:attrNameLst>
                                      </p:cBhvr>
                                      <p:tavLst>
                                        <p:tav tm="0">
                                          <p:val>
                                            <p:strVal val="4*#ppt_w"/>
                                          </p:val>
                                        </p:tav>
                                        <p:tav tm="100000">
                                          <p:val>
                                            <p:strVal val="#ppt_w"/>
                                          </p:val>
                                        </p:tav>
                                      </p:tavLst>
                                    </p:anim>
                                    <p:anim calcmode="lin" valueType="num">
                                      <p:cBhvr>
                                        <p:cTn id="13" dur="500" fill="hold"/>
                                        <p:tgtEl>
                                          <p:spTgt spid="40"/>
                                        </p:tgtEl>
                                        <p:attrNameLst>
                                          <p:attrName>ppt_h</p:attrName>
                                        </p:attrNameLst>
                                      </p:cBhvr>
                                      <p:tavLst>
                                        <p:tav tm="0">
                                          <p:val>
                                            <p:strVal val="4*#ppt_h"/>
                                          </p:val>
                                        </p:tav>
                                        <p:tav tm="100000">
                                          <p:val>
                                            <p:strVal val="#ppt_h"/>
                                          </p:val>
                                        </p:tav>
                                      </p:tavLst>
                                    </p:anim>
                                  </p:childTnLst>
                                </p:cTn>
                              </p:par>
                              <p:par>
                                <p:cTn id="14" presetID="10" presetClass="entr" presetSubtype="0" dur="500" fill="hold" nodeType="with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fade">
                                      <p:cBhvr>
                                        <p:cTn id="16" dur="500"/>
                                        <p:tgtEl>
                                          <p:spTgt spid="17"/>
                                        </p:tgtEl>
                                      </p:cBhvr>
                                    </p:animEffect>
                                  </p:childTnLst>
                                </p:cTn>
                              </p:par>
                            </p:childTnLst>
                          </p:cTn>
                        </p:par>
                        <p:par>
                          <p:cTn id="17" fill="hold" nodeType="afterGroup">
                            <p:stCondLst>
                              <p:cond delay="1000"/>
                            </p:stCondLst>
                            <p:childTnLst>
                              <p:par>
                                <p:cTn id="18" presetID="56" presetClass="entr" presetSubtype="0" dur="600" fill="hold" grpId="0" nodeType="afterEffect">
                                  <p:stCondLst>
                                    <p:cond delay="0"/>
                                  </p:stCondLst>
                                  <p:iterate type="lt">
                                    <p:tmPct val="10000"/>
                                  </p:iterate>
                                  <p:childTnLst>
                                    <p:set>
                                      <p:cBhvr>
                                        <p:cTn id="19" dur="1" fill="hold">
                                          <p:stCondLst>
                                            <p:cond delay="0"/>
                                          </p:stCondLst>
                                        </p:cTn>
                                        <p:tgtEl>
                                          <p:spTgt spid="22"/>
                                        </p:tgtEl>
                                        <p:attrNameLst>
                                          <p:attrName>style.visibility</p:attrName>
                                        </p:attrNameLst>
                                      </p:cBhvr>
                                      <p:to>
                                        <p:strVal val="visible"/>
                                      </p:to>
                                    </p:set>
                                    <p:anim by="(-#ppt_w*2)" calcmode="lin" valueType="num">
                                      <p:cBhvr rctx="PPT">
                                        <p:cTn id="20" dur="300" autoRev="1" fill="hold">
                                          <p:stCondLst>
                                            <p:cond delay="0"/>
                                          </p:stCondLst>
                                        </p:cTn>
                                        <p:tgtEl>
                                          <p:spTgt spid="22"/>
                                        </p:tgtEl>
                                        <p:attrNameLst>
                                          <p:attrName>ppt_w</p:attrName>
                                        </p:attrNameLst>
                                      </p:cBhvr>
                                    </p:anim>
                                    <p:anim by="(#ppt_w*0.50)" calcmode="lin" valueType="num">
                                      <p:cBhvr>
                                        <p:cTn id="21" dur="300" decel="50000" autoRev="1" fill="hold">
                                          <p:stCondLst>
                                            <p:cond delay="0"/>
                                          </p:stCondLst>
                                        </p:cTn>
                                        <p:tgtEl>
                                          <p:spTgt spid="22"/>
                                        </p:tgtEl>
                                        <p:attrNameLst>
                                          <p:attrName>ppt_x</p:attrName>
                                        </p:attrNameLst>
                                      </p:cBhvr>
                                    </p:anim>
                                    <p:anim from="(-#ppt_h/2)" to="(#ppt_y)" calcmode="lin" valueType="num">
                                      <p:cBhvr>
                                        <p:cTn id="22" dur="600" fill="hold">
                                          <p:stCondLst>
                                            <p:cond delay="0"/>
                                          </p:stCondLst>
                                        </p:cTn>
                                        <p:tgtEl>
                                          <p:spTgt spid="22"/>
                                        </p:tgtEl>
                                        <p:attrNameLst>
                                          <p:attrName>ppt_y</p:attrName>
                                        </p:attrNameLst>
                                      </p:cBhvr>
                                    </p:anim>
                                    <p:animRot by="21600000">
                                      <p:cBhvr>
                                        <p:cTn id="23" dur="600" fill="hold">
                                          <p:stCondLst>
                                            <p:cond delay="0"/>
                                          </p:stCondLst>
                                        </p:cTn>
                                        <p:tgtEl>
                                          <p:spTgt spid="2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p:bldP spid="40" grpId="0"/>
      <p:bldP spid="22"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 name="Aitds3-1"/>
          <p:cNvSpPr/>
          <p:nvPr/>
        </p:nvSpPr>
        <p:spPr>
          <a:xfrm>
            <a:off x="375920" y="1649095"/>
            <a:ext cx="165100" cy="330200"/>
          </a:xfrm>
          <a:prstGeom prst="chevron">
            <a:avLst/>
          </a:prstGeom>
          <a:solidFill>
            <a:srgbClr val="FF0000"/>
          </a:solidFill>
          <a:ln w="25400" cap="flat" cmpd="sng" algn="ctr">
            <a:solidFill>
              <a:srgbClr val="FF0000"/>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Calibri"/>
              <a:ea typeface="宋体" panose="02010600030101010101" pitchFamily="2" charset="-122"/>
              <a:cs typeface="+mn-ea"/>
              <a:sym typeface="+mn-lt"/>
            </a:endParaRPr>
          </a:p>
        </p:txBody>
      </p:sp>
      <p:sp>
        <p:nvSpPr>
          <p:cNvPr id="32" name="Aitds3-2"/>
          <p:cNvSpPr/>
          <p:nvPr/>
        </p:nvSpPr>
        <p:spPr>
          <a:xfrm>
            <a:off x="541020" y="1649095"/>
            <a:ext cx="165100" cy="330200"/>
          </a:xfrm>
          <a:prstGeom prst="chevron">
            <a:avLst/>
          </a:prstGeom>
          <a:solidFill>
            <a:srgbClr val="6A3C7C">
              <a:lumMod val="50000"/>
            </a:srgbClr>
          </a:solidFill>
          <a:ln w="25400" cap="flat" cmpd="sng" algn="ctr">
            <a:solidFill>
              <a:srgbClr val="6A3C7C">
                <a:lumMod val="50000"/>
              </a:srgbClr>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Calibri"/>
              <a:ea typeface="宋体" panose="02010600030101010101" pitchFamily="2" charset="-122"/>
              <a:cs typeface="+mn-ea"/>
              <a:sym typeface="+mn-lt"/>
            </a:endParaRPr>
          </a:p>
        </p:txBody>
      </p:sp>
      <p:sp>
        <p:nvSpPr>
          <p:cNvPr id="33" name="Aitds3-3"/>
          <p:cNvSpPr/>
          <p:nvPr/>
        </p:nvSpPr>
        <p:spPr>
          <a:xfrm>
            <a:off x="712470" y="1649095"/>
            <a:ext cx="165100" cy="330200"/>
          </a:xfrm>
          <a:prstGeom prst="chevron">
            <a:avLst/>
          </a:prstGeom>
          <a:solidFill>
            <a:srgbClr val="000000">
              <a:lumMod val="85000"/>
              <a:lumOff val="15000"/>
            </a:srgbClr>
          </a:solidFill>
          <a:ln w="25400" cap="flat" cmpd="sng" algn="ctr">
            <a:solidFill>
              <a:srgbClr val="E7E6E6">
                <a:lumMod val="25000"/>
              </a:srgbClr>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Calibri"/>
              <a:ea typeface="宋体" panose="02010600030101010101" pitchFamily="2" charset="-122"/>
              <a:cs typeface="+mn-ea"/>
              <a:sym typeface="+mn-lt"/>
            </a:endParaRPr>
          </a:p>
        </p:txBody>
      </p:sp>
      <p:grpSp>
        <p:nvGrpSpPr>
          <p:cNvPr id="34" name="Aitds4"/>
          <p:cNvGrpSpPr/>
          <p:nvPr/>
        </p:nvGrpSpPr>
        <p:grpSpPr>
          <a:xfrm>
            <a:off x="878205" y="1979295"/>
            <a:ext cx="6764020" cy="3639820"/>
            <a:chOff x="0" y="190605"/>
            <a:chExt cx="8912261" cy="3590020"/>
          </a:xfrm>
        </p:grpSpPr>
        <p:sp>
          <p:nvSpPr>
            <p:cNvPr id="35" name="Aitds4-1"/>
            <p:cNvSpPr>
              <a:spLocks noChangeArrowheads="1"/>
            </p:cNvSpPr>
            <p:nvPr/>
          </p:nvSpPr>
          <p:spPr bwMode="auto">
            <a:xfrm>
              <a:off x="81133" y="190605"/>
              <a:ext cx="8831128" cy="3590020"/>
            </a:xfrm>
            <a:prstGeom prst="roundRect">
              <a:avLst>
                <a:gd name="adj" fmla="val 8176"/>
              </a:avLst>
            </a:prstGeom>
            <a:noFill/>
            <a:ln w="19050">
              <a:solidFill>
                <a:srgbClr val="F17475">
                  <a:lumMod val="75000"/>
                </a:srgbClr>
              </a:solidFill>
              <a:round/>
            </a:ln>
            <a:extLst>
              <a:ext uri="{909E8E84-426E-40DD-AFC4-6F175D3DCCD1}">
                <a14:hiddenFill xmlns:a14="http://schemas.microsoft.com/office/drawing/2010/main">
                  <a:solidFill>
                    <a:srgbClr val="FFFFFF"/>
                  </a:solidFill>
                </a14:hiddenFill>
              </a:ext>
            </a:extLst>
          </p:spPr>
          <p:txBody>
            <a:bodyPr wrap="none" anchor="ctr"/>
            <a:lstStyle>
              <a:defPPr>
                <a:defRPr lang="zh-CN"/>
              </a:defPPr>
              <a:lvl1pPr marL="0" algn="l" defTabSz="914400" rtl="0" eaLnBrk="1" latinLnBrk="0" hangingPunct="1">
                <a:spcBef>
                  <a:spcPct val="20000"/>
                </a:spcBef>
                <a:buFont typeface="Arial" pitchFamily="34" charset="0"/>
                <a:buChar char="•"/>
                <a:defRPr sz="32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9pPr>
            </a:lstStyle>
            <a:p>
              <a:pPr marL="0" marR="0" lvl="0" indent="0" algn="ctr" defTabSz="914400" rtl="0" eaLnBrk="1" fontAlgn="auto" latinLnBrk="0" hangingPunct="1">
                <a:lnSpc>
                  <a:spcPct val="100000"/>
                </a:lnSpc>
                <a:spcBef>
                  <a:spcPct val="0"/>
                </a:spcBef>
                <a:spcAft>
                  <a:spcPct val="0"/>
                </a:spcAft>
                <a:buClrTx/>
                <a:buSzTx/>
                <a:buFont typeface="Arial" pitchFamily="34" charset="0"/>
                <a:buNone/>
                <a:defRPr/>
              </a:pPr>
              <a:r>
                <a:rPr kumimoji="0" lang="en-US" altLang="zh-CN" sz="1500" b="1" i="0" u="none" strike="noStrike" kern="0" cap="none" spc="0" normalizeH="0" baseline="0" noProof="0">
                  <a:ln>
                    <a:noFill/>
                  </a:ln>
                  <a:solidFill>
                    <a:srgbClr val="C00000"/>
                  </a:solidFill>
                  <a:effectLst/>
                  <a:uLnTx/>
                  <a:uFillTx/>
                  <a:latin typeface="Calibri"/>
                  <a:ea typeface="宋体" panose="02010600030101010101" pitchFamily="2" charset="-122"/>
                  <a:cs typeface="+mn-ea"/>
                  <a:sym typeface="+mn-lt"/>
                </a:rPr>
                <a:t> </a:t>
              </a:r>
              <a:endParaRPr kumimoji="0" lang="zh-CN" altLang="en-US" sz="1500" b="1" i="0" u="none" strike="noStrike" kern="0" cap="none" spc="0" normalizeH="0" baseline="0" noProof="0">
                <a:ln>
                  <a:noFill/>
                </a:ln>
                <a:solidFill>
                  <a:srgbClr val="C00000"/>
                </a:solidFill>
                <a:effectLst/>
                <a:uLnTx/>
                <a:uFillTx/>
                <a:latin typeface="Calibri"/>
                <a:ea typeface="宋体" panose="02010600030101010101" pitchFamily="2" charset="-122"/>
                <a:cs typeface="+mn-ea"/>
                <a:sym typeface="+mn-lt"/>
              </a:endParaRPr>
            </a:p>
          </p:txBody>
        </p:sp>
        <p:sp>
          <p:nvSpPr>
            <p:cNvPr id="36" name="Aitds4-2"/>
            <p:cNvSpPr>
              <a:spLocks noChangeArrowheads="1"/>
            </p:cNvSpPr>
            <p:nvPr/>
          </p:nvSpPr>
          <p:spPr bwMode="auto">
            <a:xfrm>
              <a:off x="0" y="413100"/>
              <a:ext cx="169589" cy="169589"/>
            </a:xfrm>
            <a:prstGeom prst="flowChartConnector">
              <a:avLst/>
            </a:prstGeom>
            <a:solidFill>
              <a:srgbClr val="DA0000"/>
            </a:solidFill>
            <a:ln w="25400">
              <a:solidFill>
                <a:srgbClr val="D8D8D8"/>
              </a:solidFill>
              <a:round/>
            </a:ln>
          </p:spPr>
          <p:txBody>
            <a:bodyPr anchor="ctr"/>
            <a:lstStyle>
              <a:defPPr>
                <a:defRPr lang="zh-CN"/>
              </a:defPPr>
              <a:lvl1pPr marL="0" algn="l" defTabSz="914400" rtl="0" eaLnBrk="1" latinLnBrk="0" hangingPunct="1">
                <a:spcBef>
                  <a:spcPct val="20000"/>
                </a:spcBef>
                <a:buFont typeface="Arial" pitchFamily="34" charset="0"/>
                <a:buChar char="•"/>
                <a:defRPr sz="32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zh-CN" sz="1800" b="0" i="0" u="none" strike="noStrike" kern="0" cap="none" spc="0" normalizeH="0" baseline="0" noProof="0">
                <a:ln>
                  <a:noFill/>
                </a:ln>
                <a:solidFill>
                  <a:srgbClr val="000000"/>
                </a:solidFill>
                <a:effectLst/>
                <a:uLnTx/>
                <a:uFillTx/>
                <a:latin typeface="Calibri"/>
                <a:ea typeface="宋体" panose="02010600030101010101" pitchFamily="2" charset="-122"/>
                <a:cs typeface="+mn-ea"/>
                <a:sym typeface="+mn-lt"/>
              </a:endParaRPr>
            </a:p>
          </p:txBody>
        </p:sp>
      </p:grpSp>
      <p:sp>
        <p:nvSpPr>
          <p:cNvPr id="37" name="Aitds3"/>
          <p:cNvSpPr/>
          <p:nvPr/>
        </p:nvSpPr>
        <p:spPr>
          <a:xfrm>
            <a:off x="1254760" y="2190115"/>
            <a:ext cx="6092825" cy="3550285"/>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457200" algn="just" defTabSz="914400" rtl="0" eaLnBrk="1" fontAlgn="auto" latinLnBrk="0" hangingPunct="1">
              <a:lnSpc>
                <a:spcPct val="200000"/>
              </a:lnSpc>
              <a:spcBef>
                <a:spcPct val="0"/>
              </a:spcBef>
              <a:spcAft>
                <a:spcPct val="0"/>
              </a:spcAft>
              <a:buClrTx/>
              <a:buSzTx/>
              <a:buFontTx/>
              <a:buNone/>
              <a:defRPr/>
            </a:pPr>
            <a:r>
              <a:rPr kumimoji="0" lang="zh-CN" altLang="en-US" sz="2000" b="1" i="0" u="none" strike="noStrike" kern="1200" cap="none" spc="0" normalizeH="0" baseline="0" noProof="0">
                <a:ln>
                  <a:noFill/>
                </a:ln>
                <a:effectLst/>
                <a:uLnTx/>
                <a:uFillTx/>
                <a:latin typeface="微软雅黑" panose="020b0503020204020204" charset="-122"/>
                <a:ea typeface="微软雅黑" panose="020b0503020204020204" charset="-122"/>
                <a:cs typeface="+mn-ea"/>
                <a:sym typeface="+mn-lt"/>
              </a:rPr>
              <a:t>加快形成新质生产力是实体经济创新发展的具体指向。“新质生产力的核心是创新，载体是产业。”为加快形成新质生产力构筑产业载体，是当前实体经济发展的核心命题。这一崭新命题为当前实体经济发展明确了新方向，提出了新要求。</a:t>
            </a:r>
            <a:endParaRPr kumimoji="0" lang="zh-CN" altLang="en-US" sz="2000" b="1" i="0" u="none" strike="noStrike" kern="1200" cap="none" spc="0" normalizeH="0" baseline="0" noProof="0">
              <a:ln>
                <a:noFill/>
              </a:ln>
              <a:effectLst/>
              <a:uLnTx/>
              <a:uFillTx/>
              <a:latin typeface="微软雅黑" panose="020b0503020204020204" charset="-122"/>
              <a:ea typeface="微软雅黑" panose="020b0503020204020204" charset="-122"/>
              <a:cs typeface="+mn-ea"/>
              <a:sym typeface="+mn-lt"/>
            </a:endParaRPr>
          </a:p>
        </p:txBody>
      </p:sp>
      <p:grpSp>
        <p:nvGrpSpPr>
          <p:cNvPr id="21" name="Group 4"/>
          <p:cNvGrpSpPr>
            <a:grpSpLocks noChangeAspect="1"/>
          </p:cNvGrpSpPr>
          <p:nvPr/>
        </p:nvGrpSpPr>
        <p:grpSpPr>
          <a:xfrm>
            <a:off x="8049260" y="2700655"/>
            <a:ext cx="3204845" cy="2994660"/>
            <a:chOff x="3500" y="1216"/>
            <a:chExt cx="1939" cy="1811"/>
          </a:xfrm>
        </p:grpSpPr>
        <p:sp>
          <p:nvSpPr>
            <p:cNvPr id="22" name="AutoShape 3"/>
            <p:cNvSpPr>
              <a:spLocks noChangeAspect="1" noChangeArrowheads="1" noTextEdit="1"/>
            </p:cNvSpPr>
            <p:nvPr>
              <p:custDataLst>
                <p:tags r:id="rId3"/>
              </p:custDataLst>
            </p:nvPr>
          </p:nvSpPr>
          <p:spPr bwMode="auto">
            <a:xfrm>
              <a:off x="3500" y="1216"/>
              <a:ext cx="1939" cy="18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21920" tIns="60960" rIns="121920" bIns="6096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latin typeface="微软雅黑" panose="020b0503020204020204" charset="-122"/>
                <a:ea typeface="微软雅黑" panose="020b0503020204020204" charset="-122"/>
                <a:sym typeface="微软雅黑" panose="020b0503020204020204" charset="-122"/>
              </a:endParaRPr>
            </a:p>
          </p:txBody>
        </p:sp>
        <p:sp>
          <p:nvSpPr>
            <p:cNvPr id="7" name="Oval 5"/>
            <p:cNvSpPr>
              <a:spLocks noChangeArrowheads="1"/>
            </p:cNvSpPr>
            <p:nvPr>
              <p:custDataLst>
                <p:tags r:id="rId4"/>
              </p:custDataLst>
            </p:nvPr>
          </p:nvSpPr>
          <p:spPr bwMode="auto">
            <a:xfrm>
              <a:off x="3628" y="1216"/>
              <a:ext cx="427" cy="430"/>
            </a:xfrm>
            <a:prstGeom prst="ellipse">
              <a:avLst/>
            </a:prstGeom>
            <a:solidFill>
              <a:srgbClr val="C00000"/>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latin typeface="微软雅黑" panose="020b0503020204020204" charset="-122"/>
                <a:ea typeface="微软雅黑" panose="020b0503020204020204" charset="-122"/>
                <a:sym typeface="微软雅黑" panose="020b0503020204020204" charset="-122"/>
              </a:endParaRPr>
            </a:p>
          </p:txBody>
        </p:sp>
        <p:sp>
          <p:nvSpPr>
            <p:cNvPr id="8" name="Freeform 6"/>
            <p:cNvSpPr/>
            <p:nvPr>
              <p:custDataLst>
                <p:tags r:id="rId5"/>
              </p:custDataLst>
            </p:nvPr>
          </p:nvSpPr>
          <p:spPr bwMode="auto">
            <a:xfrm>
              <a:off x="3495" y="1687"/>
              <a:ext cx="1055" cy="1336"/>
            </a:xfrm>
            <a:custGeom>
              <a:gdLst>
                <a:gd name="T0" fmla="*/ 206 w 230"/>
                <a:gd name="T1" fmla="*/ 0 h 292"/>
                <a:gd name="T2" fmla="*/ 123 w 230"/>
                <a:gd name="T3" fmla="*/ 0 h 292"/>
                <a:gd name="T4" fmla="*/ 99 w 230"/>
                <a:gd name="T5" fmla="*/ 0 h 292"/>
                <a:gd name="T6" fmla="*/ 76 w 230"/>
                <a:gd name="T7" fmla="*/ 25 h 292"/>
                <a:gd name="T8" fmla="*/ 53 w 230"/>
                <a:gd name="T9" fmla="*/ 0 h 292"/>
                <a:gd name="T10" fmla="*/ 29 w 230"/>
                <a:gd name="T11" fmla="*/ 0 h 292"/>
                <a:gd name="T12" fmla="*/ 23 w 230"/>
                <a:gd name="T13" fmla="*/ 0 h 292"/>
                <a:gd name="T14" fmla="*/ 0 w 230"/>
                <a:gd name="T15" fmla="*/ 25 h 292"/>
                <a:gd name="T16" fmla="*/ 0 w 230"/>
                <a:gd name="T17" fmla="*/ 135 h 292"/>
                <a:gd name="T18" fmla="*/ 23 w 230"/>
                <a:gd name="T19" fmla="*/ 160 h 292"/>
                <a:gd name="T20" fmla="*/ 29 w 230"/>
                <a:gd name="T21" fmla="*/ 159 h 292"/>
                <a:gd name="T22" fmla="*/ 29 w 230"/>
                <a:gd name="T23" fmla="*/ 197 h 292"/>
                <a:gd name="T24" fmla="*/ 29 w 230"/>
                <a:gd name="T25" fmla="*/ 267 h 292"/>
                <a:gd name="T26" fmla="*/ 53 w 230"/>
                <a:gd name="T27" fmla="*/ 292 h 292"/>
                <a:gd name="T28" fmla="*/ 76 w 230"/>
                <a:gd name="T29" fmla="*/ 267 h 292"/>
                <a:gd name="T30" fmla="*/ 100 w 230"/>
                <a:gd name="T31" fmla="*/ 292 h 292"/>
                <a:gd name="T32" fmla="*/ 123 w 230"/>
                <a:gd name="T33" fmla="*/ 267 h 292"/>
                <a:gd name="T34" fmla="*/ 123 w 230"/>
                <a:gd name="T35" fmla="*/ 197 h 292"/>
                <a:gd name="T36" fmla="*/ 123 w 230"/>
                <a:gd name="T37" fmla="*/ 156 h 292"/>
                <a:gd name="T38" fmla="*/ 123 w 230"/>
                <a:gd name="T39" fmla="*/ 47 h 292"/>
                <a:gd name="T40" fmla="*/ 206 w 230"/>
                <a:gd name="T41" fmla="*/ 47 h 292"/>
                <a:gd name="T42" fmla="*/ 230 w 230"/>
                <a:gd name="T43" fmla="*/ 24 h 292"/>
                <a:gd name="T44" fmla="*/ 206 w 230"/>
                <a:gd name="T45" fmla="*/ 0 h 2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30" h="292">
                  <a:moveTo>
                    <a:pt x="206" y="0"/>
                  </a:moveTo>
                  <a:cubicBezTo>
                    <a:pt x="123" y="0"/>
                    <a:pt x="123" y="0"/>
                    <a:pt x="123" y="0"/>
                  </a:cubicBezTo>
                  <a:cubicBezTo>
                    <a:pt x="99" y="0"/>
                    <a:pt x="99" y="0"/>
                    <a:pt x="99" y="0"/>
                  </a:cubicBezTo>
                  <a:cubicBezTo>
                    <a:pt x="76" y="25"/>
                    <a:pt x="76" y="25"/>
                    <a:pt x="76" y="25"/>
                  </a:cubicBezTo>
                  <a:cubicBezTo>
                    <a:pt x="53" y="0"/>
                    <a:pt x="53" y="0"/>
                    <a:pt x="53" y="0"/>
                  </a:cubicBezTo>
                  <a:cubicBezTo>
                    <a:pt x="29" y="0"/>
                    <a:pt x="29" y="0"/>
                    <a:pt x="29" y="0"/>
                  </a:cubicBezTo>
                  <a:cubicBezTo>
                    <a:pt x="29" y="0"/>
                    <a:pt x="25" y="0"/>
                    <a:pt x="23" y="0"/>
                  </a:cubicBezTo>
                  <a:cubicBezTo>
                    <a:pt x="10" y="0"/>
                    <a:pt x="0" y="11"/>
                    <a:pt x="0" y="25"/>
                  </a:cubicBezTo>
                  <a:cubicBezTo>
                    <a:pt x="0" y="135"/>
                    <a:pt x="0" y="135"/>
                    <a:pt x="0" y="135"/>
                  </a:cubicBezTo>
                  <a:cubicBezTo>
                    <a:pt x="0" y="149"/>
                    <a:pt x="10" y="160"/>
                    <a:pt x="23" y="160"/>
                  </a:cubicBezTo>
                  <a:cubicBezTo>
                    <a:pt x="25" y="160"/>
                    <a:pt x="27" y="160"/>
                    <a:pt x="29" y="159"/>
                  </a:cubicBezTo>
                  <a:cubicBezTo>
                    <a:pt x="29" y="197"/>
                    <a:pt x="29" y="197"/>
                    <a:pt x="29" y="197"/>
                  </a:cubicBezTo>
                  <a:cubicBezTo>
                    <a:pt x="29" y="267"/>
                    <a:pt x="29" y="267"/>
                    <a:pt x="29" y="267"/>
                  </a:cubicBezTo>
                  <a:cubicBezTo>
                    <a:pt x="29" y="281"/>
                    <a:pt x="40" y="292"/>
                    <a:pt x="53" y="292"/>
                  </a:cubicBezTo>
                  <a:cubicBezTo>
                    <a:pt x="66" y="292"/>
                    <a:pt x="76" y="281"/>
                    <a:pt x="76" y="267"/>
                  </a:cubicBezTo>
                  <a:cubicBezTo>
                    <a:pt x="76" y="281"/>
                    <a:pt x="87" y="292"/>
                    <a:pt x="100" y="292"/>
                  </a:cubicBezTo>
                  <a:cubicBezTo>
                    <a:pt x="113" y="292"/>
                    <a:pt x="123" y="281"/>
                    <a:pt x="123" y="267"/>
                  </a:cubicBezTo>
                  <a:cubicBezTo>
                    <a:pt x="123" y="197"/>
                    <a:pt x="123" y="197"/>
                    <a:pt x="123" y="197"/>
                  </a:cubicBezTo>
                  <a:cubicBezTo>
                    <a:pt x="123" y="156"/>
                    <a:pt x="123" y="156"/>
                    <a:pt x="123" y="156"/>
                  </a:cubicBezTo>
                  <a:cubicBezTo>
                    <a:pt x="123" y="47"/>
                    <a:pt x="123" y="47"/>
                    <a:pt x="123" y="47"/>
                  </a:cubicBezTo>
                  <a:cubicBezTo>
                    <a:pt x="206" y="47"/>
                    <a:pt x="206" y="47"/>
                    <a:pt x="206" y="47"/>
                  </a:cubicBezTo>
                  <a:cubicBezTo>
                    <a:pt x="219" y="47"/>
                    <a:pt x="230" y="37"/>
                    <a:pt x="230" y="24"/>
                  </a:cubicBezTo>
                  <a:cubicBezTo>
                    <a:pt x="230" y="11"/>
                    <a:pt x="219" y="0"/>
                    <a:pt x="206" y="0"/>
                  </a:cubicBezTo>
                  <a:close/>
                </a:path>
              </a:pathLst>
            </a:custGeom>
            <a:solidFill>
              <a:srgbClr val="C00000"/>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latin typeface="微软雅黑" panose="020b0503020204020204" charset="-122"/>
                <a:ea typeface="微软雅黑" panose="020b0503020204020204" charset="-122"/>
                <a:sym typeface="微软雅黑" panose="020b0503020204020204" charset="-122"/>
              </a:endParaRPr>
            </a:p>
          </p:txBody>
        </p:sp>
        <p:sp>
          <p:nvSpPr>
            <p:cNvPr id="25" name="Freeform 7"/>
            <p:cNvSpPr/>
            <p:nvPr>
              <p:custDataLst>
                <p:tags r:id="rId6"/>
              </p:custDataLst>
            </p:nvPr>
          </p:nvSpPr>
          <p:spPr bwMode="auto">
            <a:xfrm>
              <a:off x="4476" y="1390"/>
              <a:ext cx="963" cy="1052"/>
            </a:xfrm>
            <a:custGeom>
              <a:gdLst>
                <a:gd name="T0" fmla="*/ 195 w 210"/>
                <a:gd name="T1" fmla="*/ 21 h 230"/>
                <a:gd name="T2" fmla="*/ 193 w 210"/>
                <a:gd name="T3" fmla="*/ 21 h 230"/>
                <a:gd name="T4" fmla="*/ 112 w 210"/>
                <a:gd name="T5" fmla="*/ 21 h 230"/>
                <a:gd name="T6" fmla="*/ 114 w 210"/>
                <a:gd name="T7" fmla="*/ 15 h 230"/>
                <a:gd name="T8" fmla="*/ 99 w 210"/>
                <a:gd name="T9" fmla="*/ 0 h 230"/>
                <a:gd name="T10" fmla="*/ 74 w 210"/>
                <a:gd name="T11" fmla="*/ 0 h 230"/>
                <a:gd name="T12" fmla="*/ 60 w 210"/>
                <a:gd name="T13" fmla="*/ 15 h 230"/>
                <a:gd name="T14" fmla="*/ 61 w 210"/>
                <a:gd name="T15" fmla="*/ 21 h 230"/>
                <a:gd name="T16" fmla="*/ 15 w 210"/>
                <a:gd name="T17" fmla="*/ 21 h 230"/>
                <a:gd name="T18" fmla="*/ 0 w 210"/>
                <a:gd name="T19" fmla="*/ 31 h 230"/>
                <a:gd name="T20" fmla="*/ 0 w 210"/>
                <a:gd name="T21" fmla="*/ 32 h 230"/>
                <a:gd name="T22" fmla="*/ 15 w 210"/>
                <a:gd name="T23" fmla="*/ 42 h 230"/>
                <a:gd name="T24" fmla="*/ 193 w 210"/>
                <a:gd name="T25" fmla="*/ 42 h 230"/>
                <a:gd name="T26" fmla="*/ 193 w 210"/>
                <a:gd name="T27" fmla="*/ 210 h 230"/>
                <a:gd name="T28" fmla="*/ 15 w 210"/>
                <a:gd name="T29" fmla="*/ 210 h 230"/>
                <a:gd name="T30" fmla="*/ 0 w 210"/>
                <a:gd name="T31" fmla="*/ 219 h 230"/>
                <a:gd name="T32" fmla="*/ 0 w 210"/>
                <a:gd name="T33" fmla="*/ 221 h 230"/>
                <a:gd name="T34" fmla="*/ 15 w 210"/>
                <a:gd name="T35" fmla="*/ 230 h 230"/>
                <a:gd name="T36" fmla="*/ 193 w 210"/>
                <a:gd name="T37" fmla="*/ 230 h 230"/>
                <a:gd name="T38" fmla="*/ 195 w 210"/>
                <a:gd name="T39" fmla="*/ 230 h 230"/>
                <a:gd name="T40" fmla="*/ 210 w 210"/>
                <a:gd name="T41" fmla="*/ 230 h 230"/>
                <a:gd name="T42" fmla="*/ 210 w 210"/>
                <a:gd name="T43" fmla="*/ 221 h 230"/>
                <a:gd name="T44" fmla="*/ 210 w 210"/>
                <a:gd name="T45" fmla="*/ 219 h 230"/>
                <a:gd name="T46" fmla="*/ 210 w 210"/>
                <a:gd name="T47" fmla="*/ 32 h 230"/>
                <a:gd name="T48" fmla="*/ 210 w 210"/>
                <a:gd name="T49" fmla="*/ 31 h 230"/>
                <a:gd name="T50" fmla="*/ 210 w 210"/>
                <a:gd name="T51" fmla="*/ 21 h 230"/>
                <a:gd name="T52" fmla="*/ 195 w 210"/>
                <a:gd name="T53" fmla="*/ 21 h 2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10" h="230">
                  <a:moveTo>
                    <a:pt x="195" y="21"/>
                  </a:moveTo>
                  <a:cubicBezTo>
                    <a:pt x="193" y="21"/>
                    <a:pt x="193" y="21"/>
                    <a:pt x="193" y="21"/>
                  </a:cubicBezTo>
                  <a:cubicBezTo>
                    <a:pt x="112" y="21"/>
                    <a:pt x="112" y="21"/>
                    <a:pt x="112" y="21"/>
                  </a:cubicBezTo>
                  <a:cubicBezTo>
                    <a:pt x="113" y="19"/>
                    <a:pt x="114" y="17"/>
                    <a:pt x="114" y="15"/>
                  </a:cubicBezTo>
                  <a:cubicBezTo>
                    <a:pt x="114" y="7"/>
                    <a:pt x="107" y="0"/>
                    <a:pt x="99" y="0"/>
                  </a:cubicBezTo>
                  <a:cubicBezTo>
                    <a:pt x="74" y="0"/>
                    <a:pt x="74" y="0"/>
                    <a:pt x="74" y="0"/>
                  </a:cubicBezTo>
                  <a:cubicBezTo>
                    <a:pt x="66" y="0"/>
                    <a:pt x="60" y="7"/>
                    <a:pt x="60" y="15"/>
                  </a:cubicBezTo>
                  <a:cubicBezTo>
                    <a:pt x="60" y="17"/>
                    <a:pt x="60" y="19"/>
                    <a:pt x="61" y="21"/>
                  </a:cubicBezTo>
                  <a:cubicBezTo>
                    <a:pt x="15" y="21"/>
                    <a:pt x="15" y="21"/>
                    <a:pt x="15" y="21"/>
                  </a:cubicBezTo>
                  <a:cubicBezTo>
                    <a:pt x="7" y="21"/>
                    <a:pt x="0" y="26"/>
                    <a:pt x="0" y="31"/>
                  </a:cubicBezTo>
                  <a:cubicBezTo>
                    <a:pt x="0" y="32"/>
                    <a:pt x="0" y="32"/>
                    <a:pt x="0" y="32"/>
                  </a:cubicBezTo>
                  <a:cubicBezTo>
                    <a:pt x="0" y="38"/>
                    <a:pt x="7" y="42"/>
                    <a:pt x="15" y="42"/>
                  </a:cubicBezTo>
                  <a:cubicBezTo>
                    <a:pt x="193" y="42"/>
                    <a:pt x="193" y="42"/>
                    <a:pt x="193" y="42"/>
                  </a:cubicBezTo>
                  <a:cubicBezTo>
                    <a:pt x="193" y="210"/>
                    <a:pt x="193" y="210"/>
                    <a:pt x="193" y="210"/>
                  </a:cubicBezTo>
                  <a:cubicBezTo>
                    <a:pt x="15" y="210"/>
                    <a:pt x="15" y="210"/>
                    <a:pt x="15" y="210"/>
                  </a:cubicBezTo>
                  <a:cubicBezTo>
                    <a:pt x="7" y="210"/>
                    <a:pt x="0" y="214"/>
                    <a:pt x="0" y="219"/>
                  </a:cubicBezTo>
                  <a:cubicBezTo>
                    <a:pt x="0" y="221"/>
                    <a:pt x="0" y="221"/>
                    <a:pt x="0" y="221"/>
                  </a:cubicBezTo>
                  <a:cubicBezTo>
                    <a:pt x="0" y="226"/>
                    <a:pt x="7" y="230"/>
                    <a:pt x="15" y="230"/>
                  </a:cubicBezTo>
                  <a:cubicBezTo>
                    <a:pt x="193" y="230"/>
                    <a:pt x="193" y="230"/>
                    <a:pt x="193" y="230"/>
                  </a:cubicBezTo>
                  <a:cubicBezTo>
                    <a:pt x="195" y="230"/>
                    <a:pt x="195" y="230"/>
                    <a:pt x="195" y="230"/>
                  </a:cubicBezTo>
                  <a:cubicBezTo>
                    <a:pt x="210" y="230"/>
                    <a:pt x="210" y="230"/>
                    <a:pt x="210" y="230"/>
                  </a:cubicBezTo>
                  <a:cubicBezTo>
                    <a:pt x="210" y="221"/>
                    <a:pt x="210" y="221"/>
                    <a:pt x="210" y="221"/>
                  </a:cubicBezTo>
                  <a:cubicBezTo>
                    <a:pt x="210" y="219"/>
                    <a:pt x="210" y="219"/>
                    <a:pt x="210" y="219"/>
                  </a:cubicBezTo>
                  <a:cubicBezTo>
                    <a:pt x="210" y="32"/>
                    <a:pt x="210" y="32"/>
                    <a:pt x="210" y="32"/>
                  </a:cubicBezTo>
                  <a:cubicBezTo>
                    <a:pt x="210" y="31"/>
                    <a:pt x="210" y="31"/>
                    <a:pt x="210" y="31"/>
                  </a:cubicBezTo>
                  <a:cubicBezTo>
                    <a:pt x="210" y="21"/>
                    <a:pt x="210" y="21"/>
                    <a:pt x="210" y="21"/>
                  </a:cubicBezTo>
                  <a:lnTo>
                    <a:pt x="195" y="21"/>
                  </a:lnTo>
                  <a:close/>
                </a:path>
              </a:pathLst>
            </a:custGeom>
            <a:solidFill>
              <a:srgbClr val="C00000"/>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latin typeface="微软雅黑" panose="020b0503020204020204" charset="-122"/>
                <a:ea typeface="微软雅黑" panose="020b0503020204020204" charset="-122"/>
                <a:sym typeface="微软雅黑" panose="020b0503020204020204" charset="-122"/>
              </a:endParaRPr>
            </a:p>
          </p:txBody>
        </p:sp>
        <p:sp>
          <p:nvSpPr>
            <p:cNvPr id="26" name="Freeform 8"/>
            <p:cNvSpPr/>
            <p:nvPr>
              <p:custDataLst>
                <p:tags r:id="rId7"/>
              </p:custDataLst>
            </p:nvPr>
          </p:nvSpPr>
          <p:spPr bwMode="auto">
            <a:xfrm>
              <a:off x="4545" y="2478"/>
              <a:ext cx="706" cy="476"/>
            </a:xfrm>
            <a:custGeom>
              <a:gdLst>
                <a:gd name="T0" fmla="*/ 149 w 154"/>
                <a:gd name="T1" fmla="*/ 82 h 104"/>
                <a:gd name="T2" fmla="*/ 87 w 154"/>
                <a:gd name="T3" fmla="*/ 5 h 104"/>
                <a:gd name="T4" fmla="*/ 78 w 154"/>
                <a:gd name="T5" fmla="*/ 0 h 104"/>
                <a:gd name="T6" fmla="*/ 78 w 154"/>
                <a:gd name="T7" fmla="*/ 0 h 104"/>
                <a:gd name="T8" fmla="*/ 77 w 154"/>
                <a:gd name="T9" fmla="*/ 0 h 104"/>
                <a:gd name="T10" fmla="*/ 76 w 154"/>
                <a:gd name="T11" fmla="*/ 0 h 104"/>
                <a:gd name="T12" fmla="*/ 76 w 154"/>
                <a:gd name="T13" fmla="*/ 0 h 104"/>
                <a:gd name="T14" fmla="*/ 67 w 154"/>
                <a:gd name="T15" fmla="*/ 5 h 104"/>
                <a:gd name="T16" fmla="*/ 4 w 154"/>
                <a:gd name="T17" fmla="*/ 82 h 104"/>
                <a:gd name="T18" fmla="*/ 6 w 154"/>
                <a:gd name="T19" fmla="*/ 100 h 104"/>
                <a:gd name="T20" fmla="*/ 24 w 154"/>
                <a:gd name="T21" fmla="*/ 98 h 104"/>
                <a:gd name="T22" fmla="*/ 77 w 154"/>
                <a:gd name="T23" fmla="*/ 32 h 104"/>
                <a:gd name="T24" fmla="*/ 130 w 154"/>
                <a:gd name="T25" fmla="*/ 98 h 104"/>
                <a:gd name="T26" fmla="*/ 148 w 154"/>
                <a:gd name="T27" fmla="*/ 100 h 104"/>
                <a:gd name="T28" fmla="*/ 149 w 154"/>
                <a:gd name="T29" fmla="*/ 82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54" h="104">
                  <a:moveTo>
                    <a:pt x="149" y="82"/>
                  </a:moveTo>
                  <a:cubicBezTo>
                    <a:pt x="87" y="5"/>
                    <a:pt x="87" y="5"/>
                    <a:pt x="87" y="5"/>
                  </a:cubicBezTo>
                  <a:cubicBezTo>
                    <a:pt x="84" y="2"/>
                    <a:pt x="81" y="0"/>
                    <a:pt x="78" y="0"/>
                  </a:cubicBezTo>
                  <a:cubicBezTo>
                    <a:pt x="78" y="0"/>
                    <a:pt x="78" y="0"/>
                    <a:pt x="78" y="0"/>
                  </a:cubicBezTo>
                  <a:cubicBezTo>
                    <a:pt x="77" y="0"/>
                    <a:pt x="77" y="0"/>
                    <a:pt x="77" y="0"/>
                  </a:cubicBezTo>
                  <a:cubicBezTo>
                    <a:pt x="76" y="0"/>
                    <a:pt x="76" y="0"/>
                    <a:pt x="76" y="0"/>
                  </a:cubicBezTo>
                  <a:cubicBezTo>
                    <a:pt x="76" y="0"/>
                    <a:pt x="76" y="0"/>
                    <a:pt x="76" y="0"/>
                  </a:cubicBezTo>
                  <a:cubicBezTo>
                    <a:pt x="72" y="0"/>
                    <a:pt x="69" y="2"/>
                    <a:pt x="67" y="5"/>
                  </a:cubicBezTo>
                  <a:cubicBezTo>
                    <a:pt x="4" y="82"/>
                    <a:pt x="4" y="82"/>
                    <a:pt x="4" y="82"/>
                  </a:cubicBezTo>
                  <a:cubicBezTo>
                    <a:pt x="0" y="88"/>
                    <a:pt x="0" y="96"/>
                    <a:pt x="6" y="100"/>
                  </a:cubicBezTo>
                  <a:cubicBezTo>
                    <a:pt x="11" y="104"/>
                    <a:pt x="19" y="103"/>
                    <a:pt x="24" y="98"/>
                  </a:cubicBezTo>
                  <a:cubicBezTo>
                    <a:pt x="77" y="32"/>
                    <a:pt x="77" y="32"/>
                    <a:pt x="77" y="32"/>
                  </a:cubicBezTo>
                  <a:cubicBezTo>
                    <a:pt x="130" y="98"/>
                    <a:pt x="130" y="98"/>
                    <a:pt x="130" y="98"/>
                  </a:cubicBezTo>
                  <a:cubicBezTo>
                    <a:pt x="134" y="103"/>
                    <a:pt x="142" y="104"/>
                    <a:pt x="148" y="100"/>
                  </a:cubicBezTo>
                  <a:cubicBezTo>
                    <a:pt x="153" y="96"/>
                    <a:pt x="154" y="88"/>
                    <a:pt x="149" y="82"/>
                  </a:cubicBezTo>
                  <a:close/>
                </a:path>
              </a:pathLst>
            </a:custGeom>
            <a:solidFill>
              <a:srgbClr val="C00000"/>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latin typeface="微软雅黑" panose="020b0503020204020204" charset="-122"/>
                <a:ea typeface="微软雅黑" panose="020b0503020204020204" charset="-122"/>
                <a:sym typeface="微软雅黑" panose="020b0503020204020204" charset="-122"/>
              </a:endParaRPr>
            </a:p>
          </p:txBody>
        </p:sp>
      </p:grpSp>
    </p:spTree>
  </p:cSld>
  <p:clrMapOvr>
    <a:masterClrMapping/>
  </p:clrMapOvr>
  <mc:AlternateContent>
    <mc:Choice xmlns:p14="http://schemas.microsoft.com/office/powerpoint/2010/main" Requires="p14">
      <p:transition spd="slow" advTm="4000" p14:dur="1500">
        <p:random/>
      </p:transition>
    </mc:Choice>
    <mc:Fallback>
      <p:transition spd="slow" advTm="400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after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wipe(left)">
                                      <p:cBhvr>
                                        <p:cTn id="7" dur="500"/>
                                        <p:tgtEl>
                                          <p:spTgt spid="34"/>
                                        </p:tgtEl>
                                      </p:cBhvr>
                                    </p:animEffect>
                                  </p:childTnLst>
                                </p:cTn>
                              </p:par>
                            </p:childTnLst>
                          </p:cTn>
                        </p:par>
                        <p:par>
                          <p:cTn id="8" fill="hold" nodeType="afterGroup">
                            <p:stCondLst>
                              <p:cond delay="500"/>
                            </p:stCondLst>
                            <p:childTnLst>
                              <p:par>
                                <p:cTn id="9" presetID="24" presetClass="entr" presetSubtype="0" dur="1" fill="hold" grpId="0" nodeType="afterEffect">
                                  <p:stCondLst>
                                    <p:cond delay="0"/>
                                  </p:stCondLst>
                                  <p:childTnLst>
                                    <p:set>
                                      <p:cBhvr>
                                        <p:cTn id="10" dur="1" fill="hold">
                                          <p:stCondLst>
                                            <p:cond delay="0"/>
                                          </p:stCondLst>
                                        </p:cTn>
                                        <p:tgtEl>
                                          <p:spTgt spid="37"/>
                                        </p:tgtEl>
                                        <p:attrNameLst>
                                          <p:attrName>style.visibility</p:attrName>
                                        </p:attrNameLst>
                                      </p:cBhvr>
                                      <p:to>
                                        <p:strVal val="visible"/>
                                      </p:to>
                                    </p:set>
                                    <p:anim to="" calcmode="lin" valueType="num">
                                      <p:cBhvr>
                                        <p:cTn id="11" dur="1" fill="hold"/>
                                        <p:tgtEl>
                                          <p:spTgt spid="37"/>
                                        </p:tgtEl>
                                      </p:cBhvr>
                                    </p:anim>
                                  </p:childTnLst>
                                </p:cTn>
                              </p:par>
                            </p:childTnLst>
                          </p:cTn>
                        </p:par>
                        <p:par>
                          <p:cTn id="12" fill="hold" nodeType="afterGroup">
                            <p:stCondLst>
                              <p:cond delay="501"/>
                            </p:stCondLst>
                            <p:childTnLst>
                              <p:par>
                                <p:cTn id="13" presetID="2" presetClass="entr" presetSubtype="2" dur="1000" fill="hold" nodeType="afterEffect">
                                  <p:stCondLst>
                                    <p:cond delay="0"/>
                                  </p:stCondLst>
                                  <p:childTnLst>
                                    <p:set>
                                      <p:cBhvr>
                                        <p:cTn id="14" dur="1000" fill="hold">
                                          <p:stCondLst>
                                            <p:cond delay="0"/>
                                          </p:stCondLst>
                                        </p:cTn>
                                        <p:tgtEl>
                                          <p:spTgt spid="21"/>
                                        </p:tgtEl>
                                        <p:attrNameLst>
                                          <p:attrName>style.visibility</p:attrName>
                                        </p:attrNameLst>
                                      </p:cBhvr>
                                      <p:to>
                                        <p:strVal val="visible"/>
                                      </p:to>
                                    </p:set>
                                    <p:anim calcmode="lin" valueType="num">
                                      <p:cBhvr additive="base">
                                        <p:cTn id="15" dur="1000" fill="hold"/>
                                        <p:tgtEl>
                                          <p:spTgt spid="21"/>
                                        </p:tgtEl>
                                        <p:attrNameLst>
                                          <p:attrName>ppt_x</p:attrName>
                                        </p:attrNameLst>
                                      </p:cBhvr>
                                      <p:tavLst>
                                        <p:tav tm="0">
                                          <p:val>
                                            <p:strVal val="1+#ppt_w/2"/>
                                          </p:val>
                                        </p:tav>
                                        <p:tav tm="100000">
                                          <p:val>
                                            <p:strVal val="#ppt_x"/>
                                          </p:val>
                                        </p:tav>
                                      </p:tavLst>
                                    </p:anim>
                                    <p:anim calcmode="lin" valueType="num">
                                      <p:cBhvr additive="base">
                                        <p:cTn id="16" dur="1000" fill="hold"/>
                                        <p:tgtEl>
                                          <p:spTgt spid="2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https://d.book118.com/155000024121011041</a:t>
            </a:r>
          </a:p>
        </p:txBody>
      </p:sp>
    </p:spTree>
  </p:cSld>
  <p:clrMapOvr>
    <a:masterClrMapping/>
  </p:clrMapOvr>
  <p:transition/>
  <p:timing/>
</p:sld>
</file>

<file path=ppt/tags/tag1.xml><?xml version="1.0" encoding="utf-8"?>
<p:tagLst xmlns:p="http://schemas.openxmlformats.org/presentationml/2006/main">
  <p:tag name="KSO_WM_UNIT_PLACING_PICTURE_USER_VIEWPORT" val="{&quot;height&quot;:10798.814173228346,&quot;width&quot;:19200}"/>
</p:tagLst>
</file>

<file path=ppt/tags/tag2.xml><?xml version="1.0" encoding="utf-8"?>
<p:tagLst xmlns:p="http://schemas.openxmlformats.org/presentationml/2006/main">
  <p:tag name="KSO_WM_UNIT_PLACING_PICTURE_USER_VIEWPORT" val="{&quot;height&quot;:9000,&quot;width&quot;:19200}"/>
</p:tagLst>
</file>

<file path=ppt/tags/tag3.xml><?xml version="1.0" encoding="utf-8"?>
<p:tagLst xmlns:p="http://schemas.openxmlformats.org/presentationml/2006/main">
  <p:tag name="KSO_WM_UNIT_PLACING_PICTURE_USER_VIEWPORT" val="{&quot;height&quot;:9193.527559055117,&quot;width&quot;:18400}"/>
</p:tagLst>
</file>

<file path=ppt/tags/tag4.xml><?xml version="1.0" encoding="utf-8"?>
<p:tagLst xmlns:p="http://schemas.openxmlformats.org/presentationml/2006/main">
  <p:tag name="PA" val="v5.2.9"/>
</p:tagLst>
</file>

<file path=ppt/tags/tag5.xml><?xml version="1.0" encoding="utf-8"?>
<p:tagLst xmlns:p="http://schemas.openxmlformats.org/presentationml/2006/main">
  <p:tag name="PA" val="v5.2.9"/>
</p:tagLst>
</file>

<file path=ppt/tags/tag6.xml><?xml version="1.0" encoding="utf-8"?>
<p:tagLst xmlns:p="http://schemas.openxmlformats.org/presentationml/2006/main">
  <p:tag name="PA" val="v5.2.9"/>
</p:tagLst>
</file>

<file path=ppt/tags/tag7.xml><?xml version="1.0" encoding="utf-8"?>
<p:tagLst xmlns:p="http://schemas.openxmlformats.org/presentationml/2006/main">
  <p:tag name="PA" val="v5.2.9"/>
</p:tagLst>
</file>

<file path=ppt/tags/tag8.xml><?xml version="1.0" encoding="utf-8"?>
<p:tagLst xmlns:p="http://schemas.openxmlformats.org/presentationml/2006/main">
  <p:tag name="PA" val="v5.2.9"/>
</p:tagLst>
</file>

<file path=ppt/tags/tag9.xml><?xml version="1.0" encoding="utf-8"?>
<p:tagLst xmlns:p="http://schemas.openxmlformats.org/presentationml/2006/main">
  <p:tag name="PA" val="v5.2.9"/>
</p:tagLst>
</file>

<file path=ppt/tags/tag10.xml><?xml version="1.0" encoding="utf-8"?>
<p:tagLst xmlns:p="http://schemas.openxmlformats.org/presentationml/2006/main">
  <p:tag name="PA" val="v5.2.9"/>
</p:tagLst>
</file>

<file path=ppt/tags/tag11.xml><?xml version="1.0" encoding="utf-8"?>
<p:tagLst xmlns:p="http://schemas.openxmlformats.org/presentationml/2006/main">
  <p:tag name="PA" val="v5.2.9"/>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
  <a:themeElements>
    <a:clrScheme name="自定义 2">
      <a:dk1>
        <a:srgbClr val="000000"/>
      </a:dk1>
      <a:lt1>
        <a:srgbClr val="FFFFFF"/>
      </a:lt1>
      <a:dk2>
        <a:srgbClr val="778495"/>
      </a:dk2>
      <a:lt2>
        <a:srgbClr val="F0F0F0"/>
      </a:lt2>
      <a:accent1>
        <a:srgbClr val="DA2323"/>
      </a:accent1>
      <a:accent2>
        <a:srgbClr val="725537"/>
      </a:accent2>
      <a:accent3>
        <a:srgbClr val="918167"/>
      </a:accent3>
      <a:accent4>
        <a:srgbClr val="DABE36"/>
      </a:accent4>
      <a:accent5>
        <a:srgbClr val="A8872A"/>
      </a:accent5>
      <a:accent6>
        <a:srgbClr val="F4ECC2"/>
      </a:accent6>
      <a:hlink>
        <a:srgbClr val="A9330B"/>
      </a:hlink>
      <a:folHlink>
        <a:srgbClr val="BFBFBF"/>
      </a:folHlink>
    </a:clrScheme>
    <a:fontScheme name="自定义 1">
      <a:majorFont>
        <a:latin typeface="黑体"/>
        <a:ea typeface="黑体"/>
        <a:cs typeface="Arial"/>
      </a:majorFont>
      <a:minorFont>
        <a:latin typeface="黑体"/>
        <a:ea typeface="黑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15</Slides>
  <Notes>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15</vt:i4>
      </vt:variant>
    </vt:vector>
  </HeadingPairs>
  <TitlesOfParts>
    <vt:vector baseType="lpstr" size="23">
      <vt:lpstr>Arial</vt:lpstr>
      <vt:lpstr>Calibri</vt:lpstr>
      <vt:lpstr>黑体</vt:lpstr>
      <vt:lpstr>微软雅黑</vt:lpstr>
      <vt:lpstr>等线</vt:lpstr>
      <vt:lpstr>宋体</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2024-09-01T21:49:49.320</cp:lastPrinted>
  <dcterms:created xsi:type="dcterms:W3CDTF">2024-09-01T13:49:49Z</dcterms:created>
  <dcterms:modified xsi:type="dcterms:W3CDTF">2024-09-01T13:49:51Z</dcterms:modified>
</cp:coreProperties>
</file>