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48EB-A958-4432-B15C-909D1902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488DD-BC4D-4B03-BFBF-1291D90F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E9A0-6FB2-402B-B3CE-BE65087FE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20D96-9BE9-4299-9E73-02ED332D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A0690-8A43-41ED-A93A-A185A09B1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FE05A-E2D4-41FB-BE82-414DD7F3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36D1E-2400-4829-8766-2E8B5CF4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5B854-63F3-4C8F-8372-A2CB5E49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4B278-F79B-42BA-A0FB-1708FADD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6B9F9-32F0-4571-BAA8-A6369F67C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D1B28-C700-4E41-B3FD-5AF57CDC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023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腔畸胎瘤护理PPT\n## 1.腹腔畸胎瘤概述及病因\n### 1.1腹腔畸胎瘤的定义与分类\n### 1.2腹腔畸胎瘤的发病原因\n### 1.3腹腔畸胎瘤的流行病学特点\n## 2.腹腔畸胎瘤的临床表现与诊断\n### 2.1腹腔畸胎瘤的临床症状\n### 2.2腹腔畸胎瘤的影像学检查\n### 2.3腹腔畸胎瘤的实验室检查\n## 3.腹腔畸胎瘤的治疗方法\n### 3.1腹腔畸胎瘤的手术治疗方法\n### 3.2腹腔畸胎瘤的药物治疗方法\n### 3.3腹腔畸胎瘤的其他治疗方法\n## 4.腹腔畸胎瘤的护理措施\n### 4.1腹腔畸胎瘤手术前的护理准备\n### 4.2腹腔畸胎瘤手术后的护理观察\n### 4.3腹腔畸胎瘤的并发症预防与护理\n## 5.腹腔畸胎瘤患者的健康教育\n### 5.1腹腔畸胎瘤患者的生活指导\n### 5.2腹腔畸胎瘤患者的心理护理\n### 5.3腹腔畸胎瘤患者的随访与康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腹腔畸胎瘤护理PPT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腹腔畸胎瘤概述及病因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腹腔畸胎瘤是一种生长在腹腔内的肿瘤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由多种组织构成，包括胎儿组织、羊膜组织等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分为成熟畸胎瘤和不成熟畸胎瘤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成熟畸胎瘤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含有成熟的组织，如皮肤、毛发、骨骼等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良性肿瘤，生长速度较慢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不成熟畸胎瘤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含有未成熟的组织，如神经组织、消化道组织等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恶性肿瘤，生长速度快，易复发和转移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病因尚不明确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可能与遗传因素、环境因素、生活习惯等因素有关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多个因素共同作用，导致胚胎发育过程中异常分化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长期接触有害物质，如化学物质、射线等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不良生活习惯，如吸烟、饮酒、熬夜等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发病率较低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约占所有肿瘤的1%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好发于20-40岁的女性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性别差异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女性发病率高于男性，可能与雌激素水平有关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男性发病率较低，但病情往往较重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地域差异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发达国家发病率较高，可能与医疗条件、生活水平有关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发展中国家发病率较低，可能与医疗条件、生活习惯有关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腹腔畸胎瘤的临床表现与诊断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腹部逐渐增大，可触及肿块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肿块质地硬，边界清，活动度差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腹部隐痛、不适，逐渐加重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疼痛与饮食、体位无关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大便次数减少，质地硬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腹部胀痛，排便困难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初步诊断腹腔畸胎瘤的首选方法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可显示肿瘤的位置、大小、形态、内部结构等信息</a:t>
                </a:r>
                <a:endParaRPr/>
              </a:p>
            </p:txBody>
          </p:sp>
          <p:sp>
            <p:nvSpPr>
              <p:cNvPr id="2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进一步了解肿瘤与周围器官的关系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有助于判断肿瘤的性质、分期</a:t>
                </a:r>
                <a:endParaRPr/>
              </a:p>
            </p:txBody>
          </p:sp>
          <p:sp>
            <p:nvSpPr>
              <p:cNvPr id="2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对软组织分辨率高，可更清晰地显示肿瘤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有助于判断肿瘤与周围器官的关系，指导手术</a:t>
                </a:r>
                <a:endParaRPr/>
              </a:p>
            </p:txBody>
          </p:sp>
          <p:sp>
            <p:nvSpPr>
              <p:cNvPr id="2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血常规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可了解患者的贫血情况、感染情况等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有助于评估患者的身体状况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肿瘤标志物检查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CEA、AFP、CA125等肿瘤标志物可升高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有助于判断肿瘤的性质、分期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激素水平检查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女性患者的雌激素水平可升高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有助于了解患者的内分泌情况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腹腔畸胎瘤的治疗方法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开腹手术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适用于肿瘤较大、腹腔粘连严重的情况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可完整切除肿瘤，减少复发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微创手术，创伤小，恢复快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适用于肿瘤较小、腹腔粘连不严重的情况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腹腔畸胎瘤的手术治疗方法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https://d.book118.com/155000230322011111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腹腔畸胎瘤护理PPT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2024-09-17T21:17:32.115</cp:lastPrinted>
  <dcterms:created xsi:type="dcterms:W3CDTF">2024-09-17T13:17:32Z</dcterms:created>
  <dcterms:modified xsi:type="dcterms:W3CDTF">2024-09-17T13:17:34Z</dcterms:modified>
</cp:coreProperties>
</file>