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7F499-06CF-4EEB-95F1-60633932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DD957-3F10-4ACF-A596-6A26D764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B038B-56DF-4817-A121-EACEEEDA7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D9E1C-390A-49B1-BAEF-CF19082B2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4477EF-7D84-4DB0-AC0B-102826EC4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89234-FCB9-43F0-A8F5-24E84E7E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B6C81-C0DD-42A0-8941-1CB48C2C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C7286-67A4-4463-A548-EC2FDFB5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947D2-85A6-44F9-B04B-B55BE50D2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A9364-C46F-48A4-A021-45325DD3B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0730E-3E5E-4D19-AA67-4946537FA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00343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尊重食品安全尊重生命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食品安全与生命健康关系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食品生产过程中的安全保障措施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食品流通环节中的监管措施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提高公众对食品安全认识水平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总结：构建尊重食品安全、尊重生命文化氛围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食品安全与生命健康关系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保障公众身体健康和生命安全。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提高食品行业的整体素质和竞争力。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维护社会稳定和促进经济发展。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食品安全定义：指食品无毒、无害，符合应当有的营养要求，对人体健康不造成任何急性、亚急性或者慢性危害。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生命健康对食品安全提出更高要求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随着生活水平的提高和健康意识的增强，人们对食品安全的要求也越来越高。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食品是生命健康的物质基础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人们通过摄取各种食品获得营养物质，以维持生命活动和身体健康。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食品安全直接影响生命健康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不安全食品可能导致食物中毒、营养不良、传染病等健康问题，甚至危及生命。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生命健康与食品安全联系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某品牌牛奶中添加三聚氰胺事件，导致多名婴幼儿患肾结石，严重危害婴幼儿身体健康。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某批次进口冻虾检测出新冠病毒阳性，引发公众对进口食品安全的担忧和恐慌。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某品牌方便面使用过期原料生产，消费者食用后出现呕吐、腹泻等中毒症状。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案例分析：问题食品危害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全面规定了食品生产和加工、食品销售和餐饮服务等各环节的法律责任，确保食品安全。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针对各类食品，制定了严格的安全标准和检测方法，以保障消费者的健康。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《食品安全国家标准》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各行业根据食品特点和风险程度，制定更为具体的食品安全操作规范，提高行业整体安全水平。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鼓励企业建立食品安全管理体系，强化自身监管，确保产品质量和安全。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企业自律机制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行业标准及企业自律机制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消费者有权了解所购食品的真实情况，包括原料、生产日期、保质期等信息。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917" b="12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875" r="8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消费者知情权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如因食用不安全食品导致健康损害，消费者有权依法向生产者或经营者索赔。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消费者求偿权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消费者可积极参与食品安全监督，对违法行为进行举报和投诉，维护自身合法权益。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消费者监督权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消费者权益保护相关条款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食品生产过程中的安全保障措施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原料采购与验收流程规范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确保供应商具备合法资质，并对供应商进行定期评估，确保其提供的原料符合食品安全标准。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原料验收程序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制定详细的原料验收程序，包括检查原料的外观、气味、保质期等，确保原料质量合格。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原料追溯体系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建立完善的原料追溯体系，记录原料的采购、运输、储存等信息，以便在出现问题时能够及时追踪到源头。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定期对生产设备进行维护和保养，确保设备处于良好状态，避免因设备故障导致产品质量问题。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75" b="3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对生产过程中的关键控制点进行实时监控，确保生产过程中的卫生、温度、时间等参数符合标准。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25" r="9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加强员工食品安全培训，提高员工的食品安全意识，确保员工遵守食品安全操作规程。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员工培训和管理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生产加工环节监控管理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https://d.book118.com/155000343224011101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2024-09-10T04:00:31.241</cp:lastPrinted>
  <dcterms:created xsi:type="dcterms:W3CDTF">2024-09-09T20:00:31Z</dcterms:created>
  <dcterms:modified xsi:type="dcterms:W3CDTF">2024-09-09T20:00:33Z</dcterms:modified>
</cp:coreProperties>
</file>