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D711CA-7797-4116-AF62-13474D22F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4B04E9-6E1E-41D6-B752-ECED3A504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049CFF-6533-4777-B097-D063296EB9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5C5FA9-C186-4FAF-ABBE-A9D956258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F6C090-2F9C-4972-AEAF-D00E1F9BF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62D445-EADA-44BC-8352-E2B9B4EA3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3852C7-4E27-481D-AE58-2CFAD7BEB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19978E-DFFC-4878-A841-BB9F85B95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DB931F-8632-438B-A5B4-039C2472F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5A766A-DF33-4E70-9183-C9BE99953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8073CD-A959-4609-A66A-1B63424B4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001002224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车辆安全生产隐患排查治理培训结果公示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参训人员及单位情况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培训过程与成果展示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隐患排查治理方法探讨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当前车辆安全生产形势严峻，事故频发，严重威胁人民群众生命财产安全。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车辆安全生产是企业持续发展的重要保障，关系到社会稳定和经济效益。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加强车辆安全生产管理，提高从业人员安全意识和操作技能，是预防和减少事故的有效途径。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083" r="16083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安全生产现状及重要性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隐患排查治理意义与目标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隐患排查治理是预防车辆安全事故的重要手段，有助于及时发现和消除安全隐患。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通过隐患排查治理，可以降低事故发生的概率，减少人员伤亡和财产损失。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隐患排查治理的目标是建立长效机制，实现车辆安全生产的持续改进和提高。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56924" y="3378343"/>
            <a:ext cx="9743254" cy="1324183"/>
            <a:chOff x="1356924" y="3378343"/>
            <a:chExt cx="9743254" cy="1324183"/>
          </a:xfrm>
        </p:grpSpPr>
        <p:sp>
          <p:nvSpPr>
            <p:cNvPr id="3" name="Freeform 3"/>
            <p:cNvSpPr/>
            <p:nvPr/>
          </p:nvSpPr>
          <p:spPr>
            <a:xfrm>
              <a:off x="1356924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flipV="1">
              <a:off x="3394663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428490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9485651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 flipV="1">
              <a:off x="7466230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80714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14537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125014" y="2572040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25014" y="1904725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552278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609439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590017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96579" y="2572040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96579" y="1904725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535724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69547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07287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45026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64448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4856" y="4797407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培训内容包括车辆安全生产法律法规、安全操作规程、隐患排查方法与技巧等。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70831" y="1612848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培训形式采用理论授课与实际操作相结合，注重实践性和实用性。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146311" y="1612848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培训地点为公司会议室和车辆维修车间。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033870" y="4797407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培训时间为期三天，每天8小时，共计24小时。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13581" y="4797407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参加培训人员为公司全体员工，特别是车辆驾驶人员和维修人员。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参训人员及单位情况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人员构成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驾驶员100人，安全管理人员30人，车辆维修技术人员20人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25岁以下20人，25-35岁80人，35-45岁30人，45岁以上20人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参训人员总数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150人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参训人员构成及数量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参训单位总数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单位类型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物流运输企业10家，客运企业5家，危化品运输企业3家，其他2家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单位规模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100辆车以上企业5家，50-100辆车企业8家，50辆车以下企业7家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参训单位类型及数量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参训人员积极性与反馈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参训人员普遍表现出较高的学习热情，积极参与课堂互动和讨论，认真完成课后作业和考试。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积极性表现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大部分参训人员认为培训内容实用、针对性强，对提高车辆安全生产意识和隐患排查治理能力有很大帮助。同时，也提出了一些改进意见和建议，如增加案例分析、加强实操训练等。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反馈意见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培训过程与成果展示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安全生产法律法规学习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组织参训人员深入学习国家和地方关于车辆安全生产的法律法规，提高法律意识。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隐患排查治理知识讲解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邀请专家对车辆安全生产隐患的识别、评估、治理等方面进行详细讲解，提升参训人员的隐患排查治理能力。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案例分析讨论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通过剖析典型车辆安全事故案例，引导参训人员深入思考，总结经验教训，增强安全防范意识。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理论学习环节回顾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组织参训人员开展车辆安全隐患排查实操，包括车辆外观、内部设施、安全性能等方面的检查，确保每位参训人员都能熟练掌握排查技能。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隐患排查实操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针对排查出的隐患问题，指导参训人员制定科学合理的治理措施，确保隐患得到及时有效治理。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治理措施制定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组织参训人员开展车辆安全事故应急演练，提高应急处置能力，确保在紧急情况下能够迅速响应、妥善处理。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应急演练实施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实践操作环节总结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https://d.book118.com/155001002224011101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2024-09-10T04:00:31.726</cp:lastPrinted>
  <dcterms:created xsi:type="dcterms:W3CDTF">2024-09-09T20:00:31Z</dcterms:created>
  <dcterms:modified xsi:type="dcterms:W3CDTF">2024-09-09T20:00:33Z</dcterms:modified>
</cp:coreProperties>
</file>