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2F7E79-EA99-4967-A555-DAA52A7B5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A6D1EC-EC4A-4578-9E3F-65EAE3B35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479687-7E7C-49E9-9FEE-C27DCFA83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DA76D4-2CAA-426E-9948-60BA017D7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5013ED-58C0-48CF-A193-4C7AB6F9E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5958F1-4450-490F-AE23-F0C198DF4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FA9709-2320-4525-9590-45C626952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9C7D55-A19F-4895-A896-6F7FA17B9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FE3FF3-80F6-45EC-BBA2-7F5111F81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29A49C-73F2-4821-80CB-E554F5823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377B8B-101F-4AAC-B6E9-0FB47C8D2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002021131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宪法日宣传活动工作总结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2023-12-04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活动策划与组织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活动执行情况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活动总结与展望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相关附件与附录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为纪念宪法颁布实施XX周年，进一步推进法治宣传教育，提高广大人民群众的宪法意识和法律素养，加强青少年法治教育，营造全社会尊法学法守法用法的良好氛围。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本次活动由市普法办、市司法局、市教育局联合主办，旨在通过开展一系列丰富多彩的宣传活动，全面深入地宣传宪法和法律法规，进一步增强全民法治观念，提高法律素质。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005" r="16005"/>
          <a:stretch>
            <a:fillRect/>
          </a:stretch>
        </p:blipFill>
        <p:spPr>
          <a:xfrm>
            <a:off x="3561055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302" r="18302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717" r="17717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深入宣传宪法和法律法规，提高全民法治观念和法律素质。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加强青少年法治教育，培养青少年的法治意识和法律素养。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推动全社会尊法学法守法用法，促进法治社会建设。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提高普法工作的社会影响力和实际效果，为全市的法治建设和社会发展做出积极贡献。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活动目的与意义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活动策划与组织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917" r="21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确定活动流程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详细规划活动的各个环节，包括开场白、主题演讲、互动环节、宣传展示等，确保活动流程顺畅。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确定活动主题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通过集思广益，确定以“弘扬宪法精神，推进法治建设”为活动主题。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策划活动方案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制定宪法日宣传活动的整体方案，包括活动时间、地点、形式和内容等。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活动策划过程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5417784">
            <a:off x="6477400" y="2610745"/>
            <a:ext cx="1568482" cy="1639538"/>
          </a:xfrm>
          <a:custGeom>
            <a:rect l="l" t="t" r="r" b="b"/>
            <a:pathLst>
              <a:path w="3790823" h="3962533">
                <a:moveTo>
                  <a:pt x="2850411" y="1980294"/>
                </a:moveTo>
                <a:cubicBezTo>
                  <a:pt x="2850411" y="1463429"/>
                  <a:pt x="2431409" y="1044427"/>
                  <a:pt x="1914544" y="1044427"/>
                </a:cubicBezTo>
                <a:cubicBezTo>
                  <a:pt x="1397679" y="1044427"/>
                  <a:pt x="978677" y="1463429"/>
                  <a:pt x="978677" y="1980294"/>
                </a:cubicBezTo>
                <a:cubicBezTo>
                  <a:pt x="978677" y="2497159"/>
                  <a:pt x="1397679" y="2916161"/>
                  <a:pt x="1914544" y="2916161"/>
                </a:cubicBezTo>
                <a:cubicBezTo>
                  <a:pt x="2431409" y="2916161"/>
                  <a:pt x="2850411" y="2497159"/>
                  <a:pt x="2850411" y="1980294"/>
                </a:cubicBezTo>
                <a:close/>
                <a:moveTo>
                  <a:pt x="3790824" y="1792726"/>
                </a:moveTo>
                <a:lnTo>
                  <a:pt x="3790824" y="2083454"/>
                </a:lnTo>
                <a:cubicBezTo>
                  <a:pt x="3790824" y="2158559"/>
                  <a:pt x="3729939" y="2219444"/>
                  <a:pt x="3654834" y="2219444"/>
                </a:cubicBezTo>
                <a:lnTo>
                  <a:pt x="3255083" y="2219444"/>
                </a:lnTo>
                <a:lnTo>
                  <a:pt x="3249665" y="2254949"/>
                </a:lnTo>
                <a:cubicBezTo>
                  <a:pt x="3204280" y="2476737"/>
                  <a:pt x="3105019" y="2678901"/>
                  <a:pt x="2966153" y="2847168"/>
                </a:cubicBezTo>
                <a:lnTo>
                  <a:pt x="2938885" y="2877170"/>
                </a:lnTo>
                <a:lnTo>
                  <a:pt x="3224970" y="3266562"/>
                </a:lnTo>
                <a:cubicBezTo>
                  <a:pt x="3247204" y="3296825"/>
                  <a:pt x="3255067" y="3333235"/>
                  <a:pt x="3249805" y="3367637"/>
                </a:cubicBezTo>
                <a:cubicBezTo>
                  <a:pt x="3244544" y="3402040"/>
                  <a:pt x="3226158" y="3434436"/>
                  <a:pt x="3195895" y="3456670"/>
                </a:cubicBezTo>
                <a:lnTo>
                  <a:pt x="2961603" y="3628803"/>
                </a:lnTo>
                <a:cubicBezTo>
                  <a:pt x="2901078" y="3673271"/>
                  <a:pt x="2815963" y="3660254"/>
                  <a:pt x="2771495" y="3599728"/>
                </a:cubicBezTo>
                <a:lnTo>
                  <a:pt x="2488779" y="3214923"/>
                </a:lnTo>
                <a:lnTo>
                  <a:pt x="2445010" y="3236007"/>
                </a:lnTo>
                <a:cubicBezTo>
                  <a:pt x="2322727" y="3287728"/>
                  <a:pt x="2191324" y="3322109"/>
                  <a:pt x="2053883" y="3336067"/>
                </a:cubicBezTo>
                <a:lnTo>
                  <a:pt x="2037562" y="3336891"/>
                </a:lnTo>
                <a:lnTo>
                  <a:pt x="2037562" y="3826543"/>
                </a:lnTo>
                <a:cubicBezTo>
                  <a:pt x="2037562" y="3901648"/>
                  <a:pt x="1976677" y="3962533"/>
                  <a:pt x="1901572" y="3962533"/>
                </a:cubicBezTo>
                <a:lnTo>
                  <a:pt x="1610844" y="3962533"/>
                </a:lnTo>
                <a:cubicBezTo>
                  <a:pt x="1535739" y="3962533"/>
                  <a:pt x="1474854" y="3901648"/>
                  <a:pt x="1474854" y="3826543"/>
                </a:cubicBezTo>
                <a:lnTo>
                  <a:pt x="1474854" y="3269232"/>
                </a:lnTo>
                <a:lnTo>
                  <a:pt x="1384078" y="3236007"/>
                </a:lnTo>
                <a:cubicBezTo>
                  <a:pt x="1261794" y="3184286"/>
                  <a:pt x="1148631" y="3115224"/>
                  <a:pt x="1047671" y="3031904"/>
                </a:cubicBezTo>
                <a:lnTo>
                  <a:pt x="997214" y="2986046"/>
                </a:lnTo>
                <a:lnTo>
                  <a:pt x="710082" y="3250899"/>
                </a:lnTo>
                <a:cubicBezTo>
                  <a:pt x="654876" y="3301821"/>
                  <a:pt x="568842" y="3298349"/>
                  <a:pt x="517920" y="3243143"/>
                </a:cubicBezTo>
                <a:lnTo>
                  <a:pt x="320802" y="3029444"/>
                </a:lnTo>
                <a:cubicBezTo>
                  <a:pt x="269879" y="2974238"/>
                  <a:pt x="273352" y="2888204"/>
                  <a:pt x="328558" y="2837282"/>
                </a:cubicBezTo>
                <a:lnTo>
                  <a:pt x="666127" y="2525905"/>
                </a:lnTo>
                <a:lnTo>
                  <a:pt x="658832" y="2510762"/>
                </a:lnTo>
                <a:cubicBezTo>
                  <a:pt x="624351" y="2429240"/>
                  <a:pt x="597577" y="2343664"/>
                  <a:pt x="579423" y="2254949"/>
                </a:cubicBezTo>
                <a:lnTo>
                  <a:pt x="574005" y="2219445"/>
                </a:lnTo>
                <a:lnTo>
                  <a:pt x="135990" y="2219445"/>
                </a:lnTo>
                <a:cubicBezTo>
                  <a:pt x="60885" y="2219445"/>
                  <a:pt x="0" y="2158560"/>
                  <a:pt x="0" y="2083455"/>
                </a:cubicBezTo>
                <a:lnTo>
                  <a:pt x="0" y="1792727"/>
                </a:lnTo>
                <a:cubicBezTo>
                  <a:pt x="0" y="1717622"/>
                  <a:pt x="60885" y="1656737"/>
                  <a:pt x="135990" y="1656737"/>
                </a:cubicBezTo>
                <a:lnTo>
                  <a:pt x="591998" y="1656737"/>
                </a:lnTo>
                <a:lnTo>
                  <a:pt x="613005" y="1575038"/>
                </a:lnTo>
                <a:cubicBezTo>
                  <a:pt x="652823" y="1447017"/>
                  <a:pt x="711010" y="1327089"/>
                  <a:pt x="784482" y="1218336"/>
                </a:cubicBezTo>
                <a:lnTo>
                  <a:pt x="848257" y="1133051"/>
                </a:lnTo>
                <a:lnTo>
                  <a:pt x="538492" y="735456"/>
                </a:lnTo>
                <a:cubicBezTo>
                  <a:pt x="492333" y="676210"/>
                  <a:pt x="502943" y="590761"/>
                  <a:pt x="562189" y="544603"/>
                </a:cubicBezTo>
                <a:lnTo>
                  <a:pt x="791529" y="365924"/>
                </a:lnTo>
                <a:cubicBezTo>
                  <a:pt x="850776" y="319765"/>
                  <a:pt x="936224" y="330375"/>
                  <a:pt x="982383" y="389621"/>
                </a:cubicBezTo>
                <a:lnTo>
                  <a:pt x="1281754" y="773875"/>
                </a:lnTo>
                <a:lnTo>
                  <a:pt x="1384078" y="724584"/>
                </a:lnTo>
                <a:lnTo>
                  <a:pt x="1474853" y="691359"/>
                </a:lnTo>
                <a:lnTo>
                  <a:pt x="1474853" y="135990"/>
                </a:lnTo>
                <a:cubicBezTo>
                  <a:pt x="1474853" y="60885"/>
                  <a:pt x="1535738" y="0"/>
                  <a:pt x="1610843" y="0"/>
                </a:cubicBezTo>
                <a:lnTo>
                  <a:pt x="1901571" y="0"/>
                </a:lnTo>
                <a:cubicBezTo>
                  <a:pt x="1976676" y="0"/>
                  <a:pt x="2037561" y="60885"/>
                  <a:pt x="2037561" y="135990"/>
                </a:cubicBezTo>
                <a:lnTo>
                  <a:pt x="2037561" y="623699"/>
                </a:lnTo>
                <a:lnTo>
                  <a:pt x="2053883" y="624523"/>
                </a:lnTo>
                <a:cubicBezTo>
                  <a:pt x="2191324" y="638481"/>
                  <a:pt x="2322727" y="672862"/>
                  <a:pt x="2445010" y="724584"/>
                </a:cubicBezTo>
                <a:lnTo>
                  <a:pt x="2559802" y="779881"/>
                </a:lnTo>
                <a:lnTo>
                  <a:pt x="2876923" y="455906"/>
                </a:lnTo>
                <a:cubicBezTo>
                  <a:pt x="2929460" y="402234"/>
                  <a:pt x="3015559" y="401314"/>
                  <a:pt x="3069231" y="453850"/>
                </a:cubicBezTo>
                <a:lnTo>
                  <a:pt x="3276993" y="657217"/>
                </a:lnTo>
                <a:cubicBezTo>
                  <a:pt x="3303829" y="683485"/>
                  <a:pt x="3317477" y="718144"/>
                  <a:pt x="3317849" y="752945"/>
                </a:cubicBezTo>
                <a:cubicBezTo>
                  <a:pt x="3318221" y="787746"/>
                  <a:pt x="3305317" y="822689"/>
                  <a:pt x="3279048" y="849525"/>
                </a:cubicBezTo>
                <a:lnTo>
                  <a:pt x="2989791" y="1145034"/>
                </a:lnTo>
                <a:lnTo>
                  <a:pt x="3044606" y="1218336"/>
                </a:lnTo>
                <a:cubicBezTo>
                  <a:pt x="3118078" y="1327089"/>
                  <a:pt x="3176264" y="1447017"/>
                  <a:pt x="3216083" y="1575038"/>
                </a:cubicBezTo>
                <a:lnTo>
                  <a:pt x="3237090" y="1656736"/>
                </a:lnTo>
                <a:lnTo>
                  <a:pt x="3654834" y="1656736"/>
                </a:lnTo>
                <a:cubicBezTo>
                  <a:pt x="3729939" y="1656736"/>
                  <a:pt x="3790824" y="1717621"/>
                  <a:pt x="3790824" y="179272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0817784">
            <a:off x="7071664" y="3240538"/>
            <a:ext cx="380048" cy="38004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6200000">
            <a:off x="8078838" y="2037055"/>
            <a:ext cx="3224117" cy="3370231"/>
          </a:xfrm>
          <a:custGeom>
            <a:rect l="l" t="t" r="r" b="b"/>
            <a:pathLst>
              <a:path w="3790823" h="3962533">
                <a:moveTo>
                  <a:pt x="2850411" y="1980294"/>
                </a:moveTo>
                <a:cubicBezTo>
                  <a:pt x="2850411" y="1463429"/>
                  <a:pt x="2431409" y="1044427"/>
                  <a:pt x="1914544" y="1044427"/>
                </a:cubicBezTo>
                <a:cubicBezTo>
                  <a:pt x="1397679" y="1044427"/>
                  <a:pt x="978677" y="1463429"/>
                  <a:pt x="978677" y="1980294"/>
                </a:cubicBezTo>
                <a:cubicBezTo>
                  <a:pt x="978677" y="2497159"/>
                  <a:pt x="1397679" y="2916161"/>
                  <a:pt x="1914544" y="2916161"/>
                </a:cubicBezTo>
                <a:cubicBezTo>
                  <a:pt x="2431409" y="2916161"/>
                  <a:pt x="2850411" y="2497159"/>
                  <a:pt x="2850411" y="1980294"/>
                </a:cubicBezTo>
                <a:close/>
                <a:moveTo>
                  <a:pt x="3790824" y="1792726"/>
                </a:moveTo>
                <a:lnTo>
                  <a:pt x="3790824" y="2083454"/>
                </a:lnTo>
                <a:cubicBezTo>
                  <a:pt x="3790824" y="2158559"/>
                  <a:pt x="3729939" y="2219444"/>
                  <a:pt x="3654834" y="2219444"/>
                </a:cubicBezTo>
                <a:lnTo>
                  <a:pt x="3255083" y="2219444"/>
                </a:lnTo>
                <a:lnTo>
                  <a:pt x="3249665" y="2254949"/>
                </a:lnTo>
                <a:cubicBezTo>
                  <a:pt x="3204280" y="2476737"/>
                  <a:pt x="3105019" y="2678901"/>
                  <a:pt x="2966153" y="2847168"/>
                </a:cubicBezTo>
                <a:lnTo>
                  <a:pt x="2938885" y="2877170"/>
                </a:lnTo>
                <a:lnTo>
                  <a:pt x="3224970" y="3266562"/>
                </a:lnTo>
                <a:cubicBezTo>
                  <a:pt x="3247204" y="3296825"/>
                  <a:pt x="3255067" y="3333235"/>
                  <a:pt x="3249805" y="3367637"/>
                </a:cubicBezTo>
                <a:cubicBezTo>
                  <a:pt x="3244544" y="3402040"/>
                  <a:pt x="3226158" y="3434436"/>
                  <a:pt x="3195895" y="3456670"/>
                </a:cubicBezTo>
                <a:lnTo>
                  <a:pt x="2961603" y="3628803"/>
                </a:lnTo>
                <a:cubicBezTo>
                  <a:pt x="2901078" y="3673271"/>
                  <a:pt x="2815963" y="3660254"/>
                  <a:pt x="2771495" y="3599728"/>
                </a:cubicBezTo>
                <a:lnTo>
                  <a:pt x="2488779" y="3214923"/>
                </a:lnTo>
                <a:lnTo>
                  <a:pt x="2445010" y="3236007"/>
                </a:lnTo>
                <a:cubicBezTo>
                  <a:pt x="2322727" y="3287728"/>
                  <a:pt x="2191324" y="3322109"/>
                  <a:pt x="2053883" y="3336067"/>
                </a:cubicBezTo>
                <a:lnTo>
                  <a:pt x="2037562" y="3336891"/>
                </a:lnTo>
                <a:lnTo>
                  <a:pt x="2037562" y="3826543"/>
                </a:lnTo>
                <a:cubicBezTo>
                  <a:pt x="2037562" y="3901648"/>
                  <a:pt x="1976677" y="3962533"/>
                  <a:pt x="1901572" y="3962533"/>
                </a:cubicBezTo>
                <a:lnTo>
                  <a:pt x="1610844" y="3962533"/>
                </a:lnTo>
                <a:cubicBezTo>
                  <a:pt x="1535739" y="3962533"/>
                  <a:pt x="1474854" y="3901648"/>
                  <a:pt x="1474854" y="3826543"/>
                </a:cubicBezTo>
                <a:lnTo>
                  <a:pt x="1474854" y="3269232"/>
                </a:lnTo>
                <a:lnTo>
                  <a:pt x="1384078" y="3236007"/>
                </a:lnTo>
                <a:cubicBezTo>
                  <a:pt x="1261794" y="3184286"/>
                  <a:pt x="1148631" y="3115224"/>
                  <a:pt x="1047671" y="3031904"/>
                </a:cubicBezTo>
                <a:lnTo>
                  <a:pt x="997214" y="2986046"/>
                </a:lnTo>
                <a:lnTo>
                  <a:pt x="710082" y="3250899"/>
                </a:lnTo>
                <a:cubicBezTo>
                  <a:pt x="654876" y="3301821"/>
                  <a:pt x="568842" y="3298349"/>
                  <a:pt x="517920" y="3243143"/>
                </a:cubicBezTo>
                <a:lnTo>
                  <a:pt x="320802" y="3029444"/>
                </a:lnTo>
                <a:cubicBezTo>
                  <a:pt x="269879" y="2974238"/>
                  <a:pt x="273352" y="2888204"/>
                  <a:pt x="328558" y="2837282"/>
                </a:cubicBezTo>
                <a:lnTo>
                  <a:pt x="666127" y="2525905"/>
                </a:lnTo>
                <a:lnTo>
                  <a:pt x="658832" y="2510762"/>
                </a:lnTo>
                <a:cubicBezTo>
                  <a:pt x="624351" y="2429240"/>
                  <a:pt x="597577" y="2343664"/>
                  <a:pt x="579423" y="2254949"/>
                </a:cubicBezTo>
                <a:lnTo>
                  <a:pt x="574005" y="2219445"/>
                </a:lnTo>
                <a:lnTo>
                  <a:pt x="135990" y="2219445"/>
                </a:lnTo>
                <a:cubicBezTo>
                  <a:pt x="60885" y="2219445"/>
                  <a:pt x="0" y="2158560"/>
                  <a:pt x="0" y="2083455"/>
                </a:cubicBezTo>
                <a:lnTo>
                  <a:pt x="0" y="1792727"/>
                </a:lnTo>
                <a:cubicBezTo>
                  <a:pt x="0" y="1717622"/>
                  <a:pt x="60885" y="1656737"/>
                  <a:pt x="135990" y="1656737"/>
                </a:cubicBezTo>
                <a:lnTo>
                  <a:pt x="591998" y="1656737"/>
                </a:lnTo>
                <a:lnTo>
                  <a:pt x="613005" y="1575038"/>
                </a:lnTo>
                <a:cubicBezTo>
                  <a:pt x="652823" y="1447017"/>
                  <a:pt x="711010" y="1327089"/>
                  <a:pt x="784482" y="1218336"/>
                </a:cubicBezTo>
                <a:lnTo>
                  <a:pt x="848257" y="1133051"/>
                </a:lnTo>
                <a:lnTo>
                  <a:pt x="538492" y="735456"/>
                </a:lnTo>
                <a:cubicBezTo>
                  <a:pt x="492333" y="676210"/>
                  <a:pt x="502943" y="590761"/>
                  <a:pt x="562189" y="544603"/>
                </a:cubicBezTo>
                <a:lnTo>
                  <a:pt x="791529" y="365924"/>
                </a:lnTo>
                <a:cubicBezTo>
                  <a:pt x="850776" y="319765"/>
                  <a:pt x="936224" y="330375"/>
                  <a:pt x="982383" y="389621"/>
                </a:cubicBezTo>
                <a:lnTo>
                  <a:pt x="1281754" y="773875"/>
                </a:lnTo>
                <a:lnTo>
                  <a:pt x="1384078" y="724584"/>
                </a:lnTo>
                <a:lnTo>
                  <a:pt x="1474853" y="691359"/>
                </a:lnTo>
                <a:lnTo>
                  <a:pt x="1474853" y="135990"/>
                </a:lnTo>
                <a:cubicBezTo>
                  <a:pt x="1474853" y="60885"/>
                  <a:pt x="1535738" y="0"/>
                  <a:pt x="1610843" y="0"/>
                </a:cubicBezTo>
                <a:lnTo>
                  <a:pt x="1901571" y="0"/>
                </a:lnTo>
                <a:cubicBezTo>
                  <a:pt x="1976676" y="0"/>
                  <a:pt x="2037561" y="60885"/>
                  <a:pt x="2037561" y="135990"/>
                </a:cubicBezTo>
                <a:lnTo>
                  <a:pt x="2037561" y="623699"/>
                </a:lnTo>
                <a:lnTo>
                  <a:pt x="2053883" y="624523"/>
                </a:lnTo>
                <a:cubicBezTo>
                  <a:pt x="2191324" y="638481"/>
                  <a:pt x="2322727" y="672862"/>
                  <a:pt x="2445010" y="724584"/>
                </a:cubicBezTo>
                <a:lnTo>
                  <a:pt x="2559802" y="779881"/>
                </a:lnTo>
                <a:lnTo>
                  <a:pt x="2876923" y="455906"/>
                </a:lnTo>
                <a:cubicBezTo>
                  <a:pt x="2929460" y="402234"/>
                  <a:pt x="3015559" y="401314"/>
                  <a:pt x="3069231" y="453850"/>
                </a:cubicBezTo>
                <a:lnTo>
                  <a:pt x="3276993" y="657217"/>
                </a:lnTo>
                <a:cubicBezTo>
                  <a:pt x="3303829" y="683485"/>
                  <a:pt x="3317477" y="718144"/>
                  <a:pt x="3317849" y="752945"/>
                </a:cubicBezTo>
                <a:cubicBezTo>
                  <a:pt x="3318221" y="787746"/>
                  <a:pt x="3305317" y="822689"/>
                  <a:pt x="3279048" y="849525"/>
                </a:cubicBezTo>
                <a:lnTo>
                  <a:pt x="2989791" y="1145034"/>
                </a:lnTo>
                <a:lnTo>
                  <a:pt x="3044606" y="1218336"/>
                </a:lnTo>
                <a:cubicBezTo>
                  <a:pt x="3118078" y="1327089"/>
                  <a:pt x="3176264" y="1447017"/>
                  <a:pt x="3216083" y="1575038"/>
                </a:cubicBezTo>
                <a:lnTo>
                  <a:pt x="3237090" y="1656736"/>
                </a:lnTo>
                <a:lnTo>
                  <a:pt x="3654834" y="1656736"/>
                </a:lnTo>
                <a:cubicBezTo>
                  <a:pt x="3729939" y="1656736"/>
                  <a:pt x="3790824" y="1717621"/>
                  <a:pt x="3790824" y="179272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0817784">
            <a:off x="9350711" y="3363792"/>
            <a:ext cx="680371" cy="68037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6200000">
            <a:off x="7259021" y="4383062"/>
            <a:ext cx="977456" cy="1021747"/>
          </a:xfrm>
          <a:custGeom>
            <a:rect l="l" t="t" r="r" b="b"/>
            <a:pathLst>
              <a:path w="3790823" h="3962533">
                <a:moveTo>
                  <a:pt x="2850411" y="1980294"/>
                </a:moveTo>
                <a:cubicBezTo>
                  <a:pt x="2850411" y="1463429"/>
                  <a:pt x="2431409" y="1044427"/>
                  <a:pt x="1914544" y="1044427"/>
                </a:cubicBezTo>
                <a:cubicBezTo>
                  <a:pt x="1397679" y="1044427"/>
                  <a:pt x="978677" y="1463429"/>
                  <a:pt x="978677" y="1980294"/>
                </a:cubicBezTo>
                <a:cubicBezTo>
                  <a:pt x="978677" y="2497159"/>
                  <a:pt x="1397679" y="2916161"/>
                  <a:pt x="1914544" y="2916161"/>
                </a:cubicBezTo>
                <a:cubicBezTo>
                  <a:pt x="2431409" y="2916161"/>
                  <a:pt x="2850411" y="2497159"/>
                  <a:pt x="2850411" y="1980294"/>
                </a:cubicBezTo>
                <a:close/>
                <a:moveTo>
                  <a:pt x="3790824" y="1792726"/>
                </a:moveTo>
                <a:lnTo>
                  <a:pt x="3790824" y="2083454"/>
                </a:lnTo>
                <a:cubicBezTo>
                  <a:pt x="3790824" y="2158559"/>
                  <a:pt x="3729939" y="2219444"/>
                  <a:pt x="3654834" y="2219444"/>
                </a:cubicBezTo>
                <a:lnTo>
                  <a:pt x="3255083" y="2219444"/>
                </a:lnTo>
                <a:lnTo>
                  <a:pt x="3249665" y="2254949"/>
                </a:lnTo>
                <a:cubicBezTo>
                  <a:pt x="3204280" y="2476737"/>
                  <a:pt x="3105019" y="2678901"/>
                  <a:pt x="2966153" y="2847168"/>
                </a:cubicBezTo>
                <a:lnTo>
                  <a:pt x="2938885" y="2877170"/>
                </a:lnTo>
                <a:lnTo>
                  <a:pt x="3224970" y="3266562"/>
                </a:lnTo>
                <a:cubicBezTo>
                  <a:pt x="3247204" y="3296825"/>
                  <a:pt x="3255067" y="3333235"/>
                  <a:pt x="3249805" y="3367637"/>
                </a:cubicBezTo>
                <a:cubicBezTo>
                  <a:pt x="3244544" y="3402040"/>
                  <a:pt x="3226158" y="3434436"/>
                  <a:pt x="3195895" y="3456670"/>
                </a:cubicBezTo>
                <a:lnTo>
                  <a:pt x="2961603" y="3628803"/>
                </a:lnTo>
                <a:cubicBezTo>
                  <a:pt x="2901078" y="3673271"/>
                  <a:pt x="2815963" y="3660254"/>
                  <a:pt x="2771495" y="3599728"/>
                </a:cubicBezTo>
                <a:lnTo>
                  <a:pt x="2488779" y="3214923"/>
                </a:lnTo>
                <a:lnTo>
                  <a:pt x="2445010" y="3236007"/>
                </a:lnTo>
                <a:cubicBezTo>
                  <a:pt x="2322727" y="3287728"/>
                  <a:pt x="2191324" y="3322109"/>
                  <a:pt x="2053883" y="3336067"/>
                </a:cubicBezTo>
                <a:lnTo>
                  <a:pt x="2037562" y="3336891"/>
                </a:lnTo>
                <a:lnTo>
                  <a:pt x="2037562" y="3826543"/>
                </a:lnTo>
                <a:cubicBezTo>
                  <a:pt x="2037562" y="3901648"/>
                  <a:pt x="1976677" y="3962533"/>
                  <a:pt x="1901572" y="3962533"/>
                </a:cubicBezTo>
                <a:lnTo>
                  <a:pt x="1610844" y="3962533"/>
                </a:lnTo>
                <a:cubicBezTo>
                  <a:pt x="1535739" y="3962533"/>
                  <a:pt x="1474854" y="3901648"/>
                  <a:pt x="1474854" y="3826543"/>
                </a:cubicBezTo>
                <a:lnTo>
                  <a:pt x="1474854" y="3269232"/>
                </a:lnTo>
                <a:lnTo>
                  <a:pt x="1384078" y="3236007"/>
                </a:lnTo>
                <a:cubicBezTo>
                  <a:pt x="1261794" y="3184286"/>
                  <a:pt x="1148631" y="3115224"/>
                  <a:pt x="1047671" y="3031904"/>
                </a:cubicBezTo>
                <a:lnTo>
                  <a:pt x="997214" y="2986046"/>
                </a:lnTo>
                <a:lnTo>
                  <a:pt x="710082" y="3250899"/>
                </a:lnTo>
                <a:cubicBezTo>
                  <a:pt x="654876" y="3301821"/>
                  <a:pt x="568842" y="3298349"/>
                  <a:pt x="517920" y="3243143"/>
                </a:cubicBezTo>
                <a:lnTo>
                  <a:pt x="320802" y="3029444"/>
                </a:lnTo>
                <a:cubicBezTo>
                  <a:pt x="269879" y="2974238"/>
                  <a:pt x="273352" y="2888204"/>
                  <a:pt x="328558" y="2837282"/>
                </a:cubicBezTo>
                <a:lnTo>
                  <a:pt x="666127" y="2525905"/>
                </a:lnTo>
                <a:lnTo>
                  <a:pt x="658832" y="2510762"/>
                </a:lnTo>
                <a:cubicBezTo>
                  <a:pt x="624351" y="2429240"/>
                  <a:pt x="597577" y="2343664"/>
                  <a:pt x="579423" y="2254949"/>
                </a:cubicBezTo>
                <a:lnTo>
                  <a:pt x="574005" y="2219445"/>
                </a:lnTo>
                <a:lnTo>
                  <a:pt x="135990" y="2219445"/>
                </a:lnTo>
                <a:cubicBezTo>
                  <a:pt x="60885" y="2219445"/>
                  <a:pt x="0" y="2158560"/>
                  <a:pt x="0" y="2083455"/>
                </a:cubicBezTo>
                <a:lnTo>
                  <a:pt x="0" y="1792727"/>
                </a:lnTo>
                <a:cubicBezTo>
                  <a:pt x="0" y="1717622"/>
                  <a:pt x="60885" y="1656737"/>
                  <a:pt x="135990" y="1656737"/>
                </a:cubicBezTo>
                <a:lnTo>
                  <a:pt x="591998" y="1656737"/>
                </a:lnTo>
                <a:lnTo>
                  <a:pt x="613005" y="1575038"/>
                </a:lnTo>
                <a:cubicBezTo>
                  <a:pt x="652823" y="1447017"/>
                  <a:pt x="711010" y="1327089"/>
                  <a:pt x="784482" y="1218336"/>
                </a:cubicBezTo>
                <a:lnTo>
                  <a:pt x="848257" y="1133051"/>
                </a:lnTo>
                <a:lnTo>
                  <a:pt x="538492" y="735456"/>
                </a:lnTo>
                <a:cubicBezTo>
                  <a:pt x="492333" y="676210"/>
                  <a:pt x="502943" y="590761"/>
                  <a:pt x="562189" y="544603"/>
                </a:cubicBezTo>
                <a:lnTo>
                  <a:pt x="791529" y="365924"/>
                </a:lnTo>
                <a:cubicBezTo>
                  <a:pt x="850776" y="319765"/>
                  <a:pt x="936224" y="330375"/>
                  <a:pt x="982383" y="389621"/>
                </a:cubicBezTo>
                <a:lnTo>
                  <a:pt x="1281754" y="773875"/>
                </a:lnTo>
                <a:lnTo>
                  <a:pt x="1384078" y="724584"/>
                </a:lnTo>
                <a:lnTo>
                  <a:pt x="1474853" y="691359"/>
                </a:lnTo>
                <a:lnTo>
                  <a:pt x="1474853" y="135990"/>
                </a:lnTo>
                <a:cubicBezTo>
                  <a:pt x="1474853" y="60885"/>
                  <a:pt x="1535738" y="0"/>
                  <a:pt x="1610843" y="0"/>
                </a:cubicBezTo>
                <a:lnTo>
                  <a:pt x="1901571" y="0"/>
                </a:lnTo>
                <a:cubicBezTo>
                  <a:pt x="1976676" y="0"/>
                  <a:pt x="2037561" y="60885"/>
                  <a:pt x="2037561" y="135990"/>
                </a:cubicBezTo>
                <a:lnTo>
                  <a:pt x="2037561" y="623699"/>
                </a:lnTo>
                <a:lnTo>
                  <a:pt x="2053883" y="624523"/>
                </a:lnTo>
                <a:cubicBezTo>
                  <a:pt x="2191324" y="638481"/>
                  <a:pt x="2322727" y="672862"/>
                  <a:pt x="2445010" y="724584"/>
                </a:cubicBezTo>
                <a:lnTo>
                  <a:pt x="2559802" y="779881"/>
                </a:lnTo>
                <a:lnTo>
                  <a:pt x="2876923" y="455906"/>
                </a:lnTo>
                <a:cubicBezTo>
                  <a:pt x="2929460" y="402234"/>
                  <a:pt x="3015559" y="401314"/>
                  <a:pt x="3069231" y="453850"/>
                </a:cubicBezTo>
                <a:lnTo>
                  <a:pt x="3276993" y="657217"/>
                </a:lnTo>
                <a:cubicBezTo>
                  <a:pt x="3303829" y="683485"/>
                  <a:pt x="3317477" y="718144"/>
                  <a:pt x="3317849" y="752945"/>
                </a:cubicBezTo>
                <a:cubicBezTo>
                  <a:pt x="3318221" y="787746"/>
                  <a:pt x="3305317" y="822689"/>
                  <a:pt x="3279048" y="849525"/>
                </a:cubicBezTo>
                <a:lnTo>
                  <a:pt x="2989791" y="1145034"/>
                </a:lnTo>
                <a:lnTo>
                  <a:pt x="3044606" y="1218336"/>
                </a:lnTo>
                <a:cubicBezTo>
                  <a:pt x="3118078" y="1327089"/>
                  <a:pt x="3176264" y="1447017"/>
                  <a:pt x="3216083" y="1575038"/>
                </a:cubicBezTo>
                <a:lnTo>
                  <a:pt x="3237090" y="1656736"/>
                </a:lnTo>
                <a:lnTo>
                  <a:pt x="3654834" y="1656736"/>
                </a:lnTo>
                <a:cubicBezTo>
                  <a:pt x="3729939" y="1656736"/>
                  <a:pt x="3790824" y="1717621"/>
                  <a:pt x="3790824" y="1792726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9353" y="4775492"/>
            <a:ext cx="236887" cy="23688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设计制作吸引人的宣传海报，突出活动主题和重点，吸引更多人参与。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制作宣传海报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通过学校、社区、媒体等渠道发布宣传信息，扩大活动影响力。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发布宣传信息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8" name="TextBox 18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利用社交媒体平台进行线上推广，提高活动的关注度和参与度。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社交媒体推广</a:t>
            </a:r>
          </a:p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活动宣传方案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确定活动人员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招募志愿者参与活动，明确各自的任务和职责。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活动场地布置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提前安排布置活动场地，确保场地整洁美观，符合活动需求。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协调活动流程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在活动当天，密切关注活动进展，及时调整和协调各个环节，确保活动顺利进行。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活动组织与协调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活动执行情况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前期策划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组织筹备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活动执行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后期总结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活动流程安排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制定了详细的宣传活动方案，明确了活动主题、宣传手段、活动内容和时间安排等。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组建了活动筹备小组，分工明确，责任到人，确保了活动的顺利进行。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严格按照方案执行，确保活动准时开始，顺利进行，现场秩序井然。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活动结束后，及时进行总结，梳理经验教训，为今后的活动提供参考。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4902" r="2490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活动现场布置得宜，营造出浓厚的宪法宣传氛围，吸引了许多市民驻足观看。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现场布置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采用了多种宣传手段，如横幅、海报、宣传册、宣传片等多种形式，使宣传效果更佳。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宣传手段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活动参与人员热情高涨，积极投入，确保了活动的顺利进行。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参与人员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现场秩序井然，市民积极参与，互动环节气氛活跃。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现场秩序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活动现场情况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08" r="220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本次活动的亮点在于紧密围绕宪法宣传主题，采用多种宣传手段，营造出浓厚的宪法宣传氛围，增强了市民的宪法意识。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本次活动的不足之处在于，由于时间紧迫，部分宣传手段不够精细，影响了宣传效果。同时，由于场地限制，活动规模较小，影响了宣传覆盖面。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活动亮点与不足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活动不足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活动亮点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https://d.book118.com/155002021131011124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2024-09-28T16:35:45.323</cp:lastPrinted>
  <dcterms:created xsi:type="dcterms:W3CDTF">2024-09-28T08:35:45Z</dcterms:created>
  <dcterms:modified xsi:type="dcterms:W3CDTF">2024-09-28T08:35:47Z</dcterms:modified>
</cp:coreProperties>
</file>