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CGANJ+MS-UIGothic"/>
      <p:regular r:id="rId15"/>
    </p:embeddedFont>
    <p:embeddedFont>
      <p:font typeface="WQGEPF+KLHLVQ+ArialMT"/>
      <p:regular r:id="rId16"/>
    </p:embeddedFont>
    <p:embeddedFont>
      <p:font typeface="CSRWUO+HATLPH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F9DB8-EF1A-4130-87FA-3C662848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1FB0D-CBBA-4C1F-A411-C0096250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3BCF6-09C5-466B-8057-8D6DD1A86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59D5E-A7D2-42EA-B5FC-111AE7EF5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756B1-4ABB-40FE-AE2B-F53FD977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CA745-E2BE-4D09-ABFE-B9DFBDA0F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824CA1-8AEE-45A0-A3BE-9547F94BC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146DB-271F-4A41-BCFD-7AE3699CF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16861D-308A-4454-84A6-72564CC1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CF27D-2BC1-4287-A7E6-0DF8C54D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D3195-8A39-48E2-A618-8D62F4867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22322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LCGANJ+MS-UIGothic"/>
                <a:cs typeface="LCGANJ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18776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QGEPF+KLHLVQ+ArialMT"/>
                <a:cs typeface="WQGEPF+KLHLV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目背景介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2747835"/>
            <a:ext cx="3738821" cy="24638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QGEPF+KLHLVQ+ArialMT"/>
                <a:cs typeface="WQGEPF+KLHLV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成本管理体系介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QGEPF+KLHLVQ+ArialMT"/>
                <a:cs typeface="WQGEPF+KLHLV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成本管理的关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要素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QGEPF+KLHLVQ+ArialMT"/>
                <a:cs typeface="WQGEPF+KLHLV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成本管理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践案例分享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WQGEPF+KLHLVQ+ArialMT"/>
                <a:cs typeface="WQGEPF+KLHLV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启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会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FFFFFF"/>
                </a:solidFill>
                <a:latin typeface="LCGANJ+MS-UIGothic"/>
                <a:cs typeface="LCGANJ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目起源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LCGANJ+MS-UIGothic"/>
                <a:cs typeface="LCGANJ+MS-UIGothic"/>
              </a:rPr>
              <a:t>客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8C8C8C"/>
                </a:solidFill>
                <a:latin typeface="LCGANJ+MS-UIGothic"/>
                <a:cs typeface="LCGANJ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随着企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业规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模的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大和市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争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的加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，客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户对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成本管理的要求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越来越高，需要更精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、更全面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的成本管理体系。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LCGANJ+MS-UIGothic"/>
                <a:cs typeface="LCGANJ+MS-UIGothic"/>
              </a:rPr>
              <a:t>行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业趋势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成本管理作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核心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争力的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重要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成部分，越来越受到行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的关注和重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，需要不断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新和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完善。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目目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CGANJ+MS-UIGothic"/>
                <a:cs typeface="LCGANJ+MS-UIGothic"/>
              </a:rPr>
              <a:t>建立精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FFFDFD"/>
                </a:solidFill>
                <a:latin typeface="LCGANJ+MS-UIGothic"/>
                <a:cs typeface="LCGANJ+MS-UIGothic"/>
              </a:rPr>
              <a:t>化成本管理体系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CGANJ+MS-UIGothic"/>
                <a:cs typeface="LCGANJ+MS-UIGothic"/>
              </a:rPr>
              <a:t>提升管理效率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信息化手段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快速、准确的成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本数据采集和分析，提高管理决策效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率和准确性。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化的成本管理和核算，提高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的成本管控能力和市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 spc="25">
                <a:solidFill>
                  <a:srgbClr val="FFFDFD"/>
                </a:solidFill>
                <a:latin typeface="LCGANJ+MS-UIGothic"/>
                <a:cs typeface="LCGANJ+MS-UIGothic"/>
              </a:rPr>
              <a:t>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LCGANJ+MS-UIGothic"/>
                <a:cs typeface="LCGANJ+MS-UIGothic"/>
              </a:rPr>
              <a:t>源配置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合理配置企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业资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源，降低成本浪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LCGANJ+MS-UIGothic"/>
                <a:cs typeface="LCGANJ+MS-UIGothic"/>
              </a:rPr>
              <a:t>源使用效率。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目意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提升企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核心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精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化成本管理，提高企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的市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争力，使企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在激烈的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争中立于不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败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之地。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促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企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可持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续发</a:t>
            </a:r>
            <a:r>
              <a:rPr sz="2300">
                <a:solidFill>
                  <a:srgbClr val="8C8C8C"/>
                </a:solidFill>
                <a:latin typeface="LCGANJ+MS-UIGothic"/>
                <a:cs typeface="LCGANJ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1323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源配置，降低成本浪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可持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展提供有力保障。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推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行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业创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新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8C8C8C"/>
                </a:solidFill>
                <a:latin typeface="LCGANJ+MS-UIGothic"/>
                <a:cs typeface="LCGANJ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过项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目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施，推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在成本管理方面的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新和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展，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可持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展做出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成本管理体系概述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1225" y="46415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成本管理体系是一种系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范化的管理方法，旨在确保企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有效地控制成本、提高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效益。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30670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它涉及到企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内部的各个部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各个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，从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、采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售等全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科学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的管理手段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成本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06790" y="46415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成本管理体系的建立和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施有助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于企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提升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争力、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可持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LCGANJ+MS-UIGothic"/>
                <a:cs typeface="LCGANJ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成本管理体系的构成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成本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、客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需求以及行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业趋势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析，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未来的成本走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制定合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理的成本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划提供依据。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成本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8C8C8C"/>
                </a:solidFill>
                <a:latin typeface="LCGANJ+MS-UIGothic"/>
                <a:cs typeface="LCGANJ+MS-UIGothic"/>
              </a:rPr>
              <a:t>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成本分析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对实际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成本与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划成本的差异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行分析，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找出原因并提出改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措施，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下一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段的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成本管理提供参考。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根据企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略目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和市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需求，制定具体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的成本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划，明确各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的成本控制目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成本核算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47659" y="5097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成本控制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78560" y="5574517"/>
            <a:ext cx="354901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程中的各种耗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费进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行分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集和分配，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算出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成本。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47659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各种管理手段和技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手段，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对实际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督和控制，确保成本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划的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LCGANJ+MS-UIGothic"/>
                <a:cs typeface="LCGANJ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LCGANJ+MS-UIGothic"/>
                <a:cs typeface="LCGANJ+MS-UIGothic"/>
              </a:rPr>
              <a:t>成本管理体系的运作流程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制定成本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8C8C8C"/>
                </a:solidFill>
                <a:latin typeface="LCGANJ+MS-UIGothic"/>
                <a:cs typeface="LCGANJ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行成本核算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根据成本管理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略和市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制定具体的成本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划。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产经营过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程中的各种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耗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费进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行分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集和分配，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算出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成本。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制定成本管理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战</a:t>
            </a:r>
            <a:r>
              <a:rPr sz="2300">
                <a:solidFill>
                  <a:srgbClr val="8C8C8C"/>
                </a:solidFill>
                <a:latin typeface="LCGANJ+MS-UIGothic"/>
                <a:cs typeface="LCGANJ+MS-UIGothic"/>
              </a:rPr>
              <a:t>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施成本控制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8C8C8C"/>
                </a:solidFill>
                <a:latin typeface="LCGANJ+MS-UIGothic"/>
                <a:cs typeface="LCGANJ+MS-UIGothic"/>
              </a:rPr>
              <a:t>行成本分析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对实际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成本与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划成本的差异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行分析，找出原因并提出改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根据企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整体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略和市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场环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境，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制定适合的成本管理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略。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过监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督、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整和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化，确保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成本控制在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划范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7F7F7"/>
                </a:solidFill>
                <a:latin typeface="LCGANJ+MS-UIGothic"/>
                <a:cs typeface="LCGANJ+MS-UIGothic"/>
              </a:rPr>
              <a:t>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https://d.book118.com/155002232204011123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LCGANJ+MS-UIGothic</vt:lpstr>
      <vt:lpstr>SimSun</vt:lpstr>
      <vt:lpstr>WQGEPF+KLHLVQ+ArialMT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2024-09-27T10:07:06.765</cp:lastPrinted>
  <dcterms:created xsi:type="dcterms:W3CDTF">2024-09-27T02:07:06Z</dcterms:created>
  <dcterms:modified xsi:type="dcterms:W3CDTF">2024-09-27T02:07:07Z</dcterms:modified>
</cp:coreProperties>
</file>