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1B43D-CE12-47C3-807D-542027A0C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CC974-19EC-4AA9-8FE0-B0239003F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18CCD-D690-4A92-AE67-EAA2B8D7F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C1DFE-8DC0-42C9-97CC-BB6B94DAC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AB67AD-990A-4AFB-9725-CA11F7FD3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1ED5CA-E7C5-4099-BFA2-917A2204E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5674C6-7E08-44DF-A83C-402F26462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66502-A1C6-4E9A-A617-FAFB7A53E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8D957-4B45-4684-9642-8509DE141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D02A6-9C75-4E07-86AD-35113A910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0CC3D-BFE1-45A3-B08A-CF035153E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032211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仓库火灾预防资料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仓库火灾概述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仓库火灾预防措施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仓库火灾应急处理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仓库火灾案例分析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仓库火灾概述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仓库火灾是指在仓库内发生的火灾，通常由可燃物燃烧引发。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仓库火灾具有燃烧速度快、火势猛烈、破坏力强等特点，容易造成重大财产损失和人员伤亡。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仓库火灾的定义与特点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仓库火灾不仅会造成财产损失，还可能威胁到人员生命安全，甚至对周边环境造成污染。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仓库火灾会影响企业的正常运营，降低企业的经济效益和社会形象，还可能对当地经济和社会发展造成一定的影响。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仓库火灾的危害与影响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电气故障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仓库内的电气线路和设备故障是引发火灾的主要原因之一。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仓库工作人员的违规操作，如乱丢烟蒂、违规用火等行为，也可能引发火灾。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存放易燃物品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仓库内存放易燃物品，如化学品、油料等，容易引发火灾。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消防设施不足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仓库内消防设施不足或失效，无法及时扑灭初起火灾，导致火势蔓延。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仓库火灾的主要原因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仓库火灾预防措施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建立完善的消防安全管理制度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制定消防安全管理制度和应急预案，明确各级管理人员和员工的消防安全职责。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定期组织消防安全会议，对消防安全工作进行总结、分析和部署。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建立消防档案，对仓库的消防设施、器材、人员等进行详细记录和管理。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定期对仓库内的消防设施、器材进行检查，确保其完好有效。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对仓库内的电气线路、设备进行定期维护，防止因电气故障引发火灾。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对仓库内的货物进行定期检查，确保堆放整齐、无违规存放现象。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定期进行消防安全检查与维护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提高员工消防安全意识与技能培训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对新员工进行消防安全培训，使其了解仓库的消防安全规定和应急预案。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定期组织消防演练，提高员工应对火灾等突发事件的处置能力。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定期对员工进行消防安全知识考核，确保其掌握基本的消防知识和技能。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根据仓库的规模、用途和存放物品的性质，合理配置灭火器、消火栓、烟雾探测器等消防设施和器材。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对消防设施和器材进行定期检查和维护，确保其随时处于良好状态。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在仓库内设置明显的消防安全标识和警示标志，提醒员工注意消防安全。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配置足够的消防设施与器材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仓库火灾应急处理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https://d.book118.com/155003221133011042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2024-09-03T14:15:23.132</cp:lastPrinted>
  <dcterms:created xsi:type="dcterms:W3CDTF">2024-09-03T06:15:23Z</dcterms:created>
  <dcterms:modified xsi:type="dcterms:W3CDTF">2024-09-03T06:15:25Z</dcterms:modified>
</cp:coreProperties>
</file>