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GMKSQ+VUISIW+ArialMT"/>
      <p:regular r:id="rId18"/>
    </p:embeddedFont>
    <p:embeddedFont>
      <p:font typeface="OBDAVN+MS-UIGothic"/>
      <p:regular r:id="rId19"/>
    </p:embeddedFont>
    <p:embeddedFont>
      <p:font typeface="GVRFBL+BKJWGL+MicrosoftYaHei"/>
      <p:regular r:id="rId20"/>
    </p:embeddedFont>
    <p:embeddedFont>
      <p:font typeface="FGIURI+GNSMUP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CDAD6-E972-4AA9-9ECF-72DD0B18B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3231B-E956-4D8B-AC5C-CE2F483F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E11E0-B65C-4D07-9DF0-764C1B13E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909AA-93AA-43F7-A527-D01ED51AF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E687C-9753-4AC4-AB27-C363076D0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4BA916-C582-4F16-88CA-6EA9FA985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060312-06E6-4EEE-9D90-6E53244B2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78CC5-DBD7-4641-B9F4-9C65B26F9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E8CD5-B4D1-4F7C-BF7E-496913CA6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73F0F-7A80-4199-880E-947714D11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1126A-5CCB-4E24-9882-9154B9207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04112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180041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GMKSQ+VUISIW+ArialMT"/>
                <a:cs typeface="AGMKSQ+VUISIW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2C3F55"/>
                </a:solidFill>
                <a:latin typeface="OBDAVN+MS-UIGothic"/>
                <a:cs typeface="OBDAVN+MS-UIGothic"/>
              </a:rPr>
              <a:t>程介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406205"/>
            <a:ext cx="3738822" cy="32066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GMKSQ+VUISIW+ArialMT"/>
                <a:cs typeface="AGMKSQ+VUISIW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OBDAVN+MS-UIGothic"/>
                <a:cs typeface="OBDAVN+MS-UIGothic"/>
              </a:rPr>
              <a:t>甜甜的泥土的作者介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GMKSQ+VUISIW+ArialMT"/>
                <a:cs typeface="AGMKSQ+VUISIW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OBDAVN+MS-UIGothic"/>
                <a:cs typeface="OBDAVN+MS-UIGothic"/>
              </a:rPr>
              <a:t>甜甜的泥土的内容分析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GMKSQ+VUISIW+ArialMT"/>
                <a:cs typeface="AGMKSQ+VUISIW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OBDAVN+MS-UIGothic"/>
                <a:cs typeface="OBDAVN+MS-UIGothic"/>
              </a:rPr>
              <a:t>甜甜的泥土的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2C3F55"/>
                </a:solidFill>
                <a:latin typeface="OBDAVN+MS-UIGothic"/>
                <a:cs typeface="OBDAVN+MS-UIGothic"/>
              </a:rPr>
              <a:t>特色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GMKSQ+VUISIW+ArialMT"/>
                <a:cs typeface="AGMKSQ+VUISIW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OBDAVN+MS-UIGothic"/>
                <a:cs typeface="OBDAVN+MS-UIGothic"/>
              </a:rPr>
              <a:t>甜甜的泥土的文学价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AGMKSQ+VUISIW+ArialMT"/>
                <a:cs typeface="AGMKSQ+VUISIW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OBDAVN+MS-UIGothic"/>
                <a:cs typeface="OBDAVN+MS-UIGothic"/>
              </a:rPr>
              <a:t>甜甜的泥土的教案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OBDAVN+MS-UIGothic"/>
                <a:cs typeface="OBDAVN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课</a:t>
            </a:r>
            <a:r>
              <a:rPr sz="3800" spc="25">
                <a:solidFill>
                  <a:srgbClr val="2C3F55"/>
                </a:solidFill>
                <a:latin typeface="OBDAVN+MS-UIGothic"/>
                <a:cs typeface="OBDAVN+MS-UIGothic"/>
              </a:rPr>
              <a:t>程介</a:t>
            </a:r>
            <a:r>
              <a:rPr sz="3800">
                <a:solidFill>
                  <a:srgbClr val="2C3F55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65327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当前社会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的关注与歌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" y="1979924"/>
            <a:ext cx="477113" cy="40409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01</a:t>
            </a:r>
          </a:p>
          <a:p>
            <a:pPr marL="0" marR="0">
              <a:lnSpc>
                <a:spcPts val="1458"/>
              </a:lnSpc>
              <a:spcBef>
                <a:spcPts val="12646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02</a:t>
            </a:r>
          </a:p>
          <a:p>
            <a:pPr marL="0" marR="0">
              <a:lnSpc>
                <a:spcPts val="1458"/>
              </a:lnSpc>
              <a:spcBef>
                <a:spcPts val="12646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345096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文学作品中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与表达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5248013"/>
            <a:ext cx="4381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《甜甜的泥土》所反映的社会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与人性的美好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教学目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735828"/>
            <a:ext cx="4381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理解《甜甜的泥土》所表达的母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伟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大与无私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6044" y="184025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3344917"/>
            <a:ext cx="46005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文学作品如何通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过细节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描写刻画人物内心世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70964" y="3449340"/>
            <a:ext cx="509178" cy="19834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02</a:t>
            </a:r>
          </a:p>
          <a:p>
            <a:pPr marL="0" marR="0">
              <a:lnSpc>
                <a:spcPts val="1562"/>
              </a:lnSpc>
              <a:spcBef>
                <a:spcPts val="10242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90395" y="3687818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493622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培养学生感恩与回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的情感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教学内容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7589" y="256513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《甜甜的泥土》的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作背景与作者介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61605" y="256513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梳理与人物关系分析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37589" y="4284083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重点段落与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句的解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赏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06359" y="4284083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的拓展与延伸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OBDAVN+MS-UIGothic"/>
                <a:cs typeface="OBDAVN+MS-UIGothic"/>
              </a:rPr>
              <a:t>甜甜的泥土的作者介</a:t>
            </a:r>
            <a:r>
              <a:rPr sz="3800">
                <a:solidFill>
                  <a:srgbClr val="2C3F55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畅</a:t>
            </a: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的生平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4745" y="1671692"/>
            <a:ext cx="226655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RFBL+BKJWGL+MicrosoftYaHei"/>
                <a:cs typeface="GVRFBL+BKJWGL+MicrosoftYaHei"/>
              </a:rPr>
              <a:t>1978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年出生于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陕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西西安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31380" y="1671692"/>
            <a:ext cx="248562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VRFBL+BKJWGL+MicrosoftYaHei"/>
                <a:cs typeface="GVRFBL+BKJWGL+MicrosoftYaHei"/>
              </a:rPr>
              <a:t>2001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毕业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于西安美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04644" y="1928008"/>
            <a:ext cx="833703" cy="790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 spc="15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456679" y="1931818"/>
            <a:ext cx="833702" cy="790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 spc="15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31380" y="2014593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09950" y="4952103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从事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作和教育事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93175" y="4987663"/>
            <a:ext cx="24098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多次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举办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个人画展和参加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国内外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537460" y="5195718"/>
            <a:ext cx="833703" cy="790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 spc="15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02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995284" y="5196353"/>
            <a:ext cx="833703" cy="7909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 spc="15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畅</a:t>
            </a: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的作品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49729" y="2013322"/>
            <a:ext cx="24098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细腻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的笔触和独特的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角描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生活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94015" y="2013322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作品主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多关注人性、情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感和社会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35829" y="5161653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善于运用色彩和构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造出温馨、感人的画面氛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畅</a:t>
            </a: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丽</a:t>
            </a: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当代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展做出了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一代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生了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极的影响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82565" y="5200388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作品被广泛收藏和展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OBDAVN+MS-UIGothic"/>
                <a:cs typeface="OBDAVN+MS-UIGothic"/>
              </a:rPr>
              <a:t>甜甜的泥土的内容分析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主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185283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OBDAVN+MS-UIGothic"/>
                <a:cs typeface="OBDAVN+MS-UIGothic"/>
              </a:rPr>
              <a:t>母子深情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4284" y="2332092"/>
            <a:ext cx="51842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通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母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与儿子之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间发</a:t>
            </a: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生的故事，展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了母子之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厚的感情，体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了母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的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伟</a:t>
            </a:r>
            <a:r>
              <a:rPr sz="1500">
                <a:solidFill>
                  <a:srgbClr val="003C35"/>
                </a:solidFill>
                <a:latin typeface="OBDAVN+MS-UIGothic"/>
                <a:cs typeface="OBDAVN+MS-UIGothic"/>
              </a:rPr>
              <a:t>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85239" y="401627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OBDAVN+MS-UIGothic"/>
                <a:cs typeface="OBDAVN+MS-UIGothic"/>
              </a:rPr>
              <a:t>离异家庭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00A5B2"/>
                </a:solidFill>
                <a:latin typeface="OBDAVN+MS-UIGothic"/>
                <a:cs typeface="OBDAVN+MS-UIGothic"/>
              </a:rPr>
              <a:t>孩子的影响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5239" y="4495538"/>
            <a:ext cx="51842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中通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与儿子之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的分离，探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了离异家庭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孩子成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的影响，呼吁社会关注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单亲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家庭孩子的成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BDAVN+MS-UIGothic"/>
                <a:cs typeface="OBDAVN+MS-UIGothic"/>
              </a:rPr>
              <a:t>人物形象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44890" y="222122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12809" y="264594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OBDAVN+MS-UIGothic"/>
                <a:cs typeface="OBDAVN+MS-UIGothic"/>
              </a:rPr>
              <a:t>母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69734" y="3069963"/>
            <a:ext cx="43061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坚强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、无私，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了儿子能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健康成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，默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默承受着生活的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艰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辛，展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了母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伟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644890" y="4188454"/>
            <a:ext cx="477112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GVRFBL+BKJWGL+MicrosoftYaHei"/>
                <a:cs typeface="GVRFBL+BKJWGL+MicrosoftYaHei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512809" y="460365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OBDAVN+MS-UIGothic"/>
                <a:cs typeface="OBDAVN+MS-UIGothic"/>
              </a:rPr>
              <a:t>儿子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769734" y="502766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聪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明、懂事、善良，尽管生活在离异家庭中，但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依然保持着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乐观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向上的心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，懂得感恩和回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OBDAVN+MS-UIGothic"/>
                <a:cs typeface="OBDAV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https://d.book118.com/155004112234011113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AGMKSQ+VUISIW+ArialMT</vt:lpstr>
      <vt:lpstr>Times New Roman</vt:lpstr>
      <vt:lpstr>SimSun</vt:lpstr>
      <vt:lpstr>OBDAVN+MS-UIGothic</vt:lpstr>
      <vt:lpstr>GVRFBL+BKJWGL+MicrosoftYaHei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2024-09-20T12:57:06.007</cp:lastPrinted>
  <dcterms:created xsi:type="dcterms:W3CDTF">2024-09-20T04:57:06Z</dcterms:created>
  <dcterms:modified xsi:type="dcterms:W3CDTF">2024-09-20T04:57:07Z</dcterms:modified>
</cp:coreProperties>
</file>