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74220F-C9E9-449D-9558-018CA23BD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AAAB3F-0721-42BE-BABB-D020E15D8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102B8A-F679-4C22-BC5D-A7C63337A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D3557B-84F6-4844-9B7B-79E97DE50C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C2DA3F3-7E6B-4EA3-B1C6-BCCD4934E9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037BAA-8433-432E-8006-02B604CB46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97733A-B84A-42C8-97E5-E398809E7D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B0C6B3-A65C-49CB-A76E-2AFF5A821B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504F2B-36EA-49C6-9BD6-695F0489AF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2984B9-43B3-496A-A71C-352E94FC20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D33C68-A7C3-4A31-B484-0C935EEB0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5010023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串级控制系统</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串级控制系统概述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串级控制系统组成及工作原理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串级控制系统性能分析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串级控制系统设计与实现方法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串级控制系统优化策略及技巧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串级控制系统应用案例分享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串级控制系统概述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串级控制系统定义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串级控制系统是一种由两个或两个以上的控制器通过串联方式连接起来的控制系统，其中一个控制器的输出作为另一个控制器的输入，以实现更精确的控制。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串级控制系统原理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串级控制系统通过将一个被控对象分解为多个相互关联的子对象，并分别为每个子对象设计控制器，然后将这些控制器串联起来，形成一个多级的控制结构。这种结构可以逐级修正误差，提高系统的控制精度和稳定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串级控制系统的发展经历了从简单到复杂、从单级到多级的演变过程。早期的控制系统多为单级控制，随着工业生产的复杂化和对控制精度要求的提高，逐渐发展出了多级控制系统，其中串级控制系统是其中的一种重要形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目前，串级控制系统已经在许多工业领域得到了广泛应用，如化工、电力、冶金等。随着计算机技术和控制理论的不断发展，串级控制系统的设计和实现方法也在不断改进和完善，使得其控制效果更加优越。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10" r="1001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串级控制系统适用于许多需要高精度、高稳定性的控制场合，如化工生产中的温度、压力、流量等参数的控制，电力系统中的电压、频率等参数的控制，以及冶金、机械等领域中的相关控制问题。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应用领域</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串级控制系统的应用可以显著提高控制系统的性能和稳定性，降低生产成本和能源消耗，提高产品质量和生产效率。同时，串级控制系统的研究和应用也有助于推动控制理论和工程实践的发展。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串级控制系统组成及工作原理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根据被控对象的特性和控制要求，选择合适的控制策略，如PID控制、模糊控制等。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控制策略选择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010" r="1001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参数整定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控制器结构优化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 r="14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对控制器的参数进行整定，以满足系统稳定性、快速性和准确性的要求。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通过改进控制器结构，如采用多输入多输出（MIMO）控制器，提高系统性能。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主控制器设计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副控制器类型选择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根据副回路的特性和控制要求，选择合适的控制器类型，如P控制器、PI控制器等。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副控制器参数整定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对副控制器的参数进行整定，以满足副回路的控制要求。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副回路选择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根据被控对象的特性和控制要求，选择合适的副回路，如温度、压力等回路。</a:t>
            </a:r>
          </a:p>
        </p:txBody>
      </p:sp>
      <p:pic>
        <p:nvPicPr>
          <p:cNvPr id="10" name="Picture 10"/>
          <p:cNvPicPr>
            <a:picLocks noChangeAspect="1"/>
          </p:cNvPicPr>
          <p:nvPr/>
        </p:nvPicPr>
        <p:blipFill>
          <a:blip r:embed="rId2"/>
          <a:srcRect t="3458" b="3458"/>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副控制器设计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917" r="1791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根据被控对象的特性和测量要求，选择合适的传感器类型，如温度传感器、压力传感器等。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传感器类型选择</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传感器精度与稳定性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执行器类型选择</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执行器性能要求</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选择具有高精度和稳定性的传感器，以确保测量信号的准确性和可靠性。</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根据被控对象的特性和控制要求，选择合适的执行器类型，如电动执行器、气动执行器等。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选择具有良好动态响应和执行精度的执行器，以确保控制信号的准确传递和执行。</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传感器与执行器选择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493" r="249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958" b="195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656" r="565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信号传输与处理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信号传输方式选择</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根据系统需求和现场环境，选择合适的信号传输方式，如模拟信号传输、数字信号传输等。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信号处理技术</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采用滤波、放大、转换等信号处理技术，对测量信号和控制信号进行处理，以提高信号质量和系统性能。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抗干扰措施</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采取屏蔽、接地、滤波等抗干扰措施，降低外界干扰对系统性能的影响。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串级控制系统性能分析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139" r="17139"/>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稳定性定义</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系统受到扰动后，能够自动恢复到原来平衡状态的能力。</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稳定性判据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通过系统特征方程的根在复平面上的分布来判断，若所有根均具有负实部，则系统是稳定的。</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稳定性改善方法</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通过调整控制器参数、增加滤波器等方式来改善系统稳定性。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稳定性分析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系统输出与期望输出之间的误差大小。</a:t>
            </a:r>
          </a:p>
        </p:txBody>
      </p:sp>
      <p:cxnSp>
        <p:nvCxnSpPr>
          <p:cNvPr id="6" name="Connector 6"/>
          <p:cNvCxnSpPr/>
          <p:nvPr/>
        </p:nvCxnSpPr>
        <p:spPr>
          <a:xfrm flipH="1" flipV="1">
            <a:off x="2820348" y="4411889"/>
            <a:ext cx="0" cy="578834"/>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headEnd type="none"/>
            <a:tailEnd type="oval"/>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准确性定义</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通常使用误差的绝对值、均方误差等指标来衡量系统准确性。</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准确性指标</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通过提高传感器精度、优化控制算法等方式来提高系统准确性。</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准确性改善方法</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准确性分析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系统对输入信号响应的速度。</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快速性定义</a:t>
            </a:r>
          </a:p>
        </p:txBody>
      </p:sp>
      <p:pic>
        <p:nvPicPr>
          <p:cNvPr id="5" name="Picture 5"/>
          <p:cNvPicPr>
            <a:picLocks noChangeAspect="1"/>
          </p:cNvPicPr>
          <p:nvPr/>
        </p:nvPicPr>
        <p:blipFill>
          <a:blip r:embed="rId2"/>
          <a:srcRect l="2002" r="200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通常使用时间常数、上升时间、峰值时间等指标来衡量系统快速性。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快速性指标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通过增加控制器带宽、减少系统惯性等方式来提高系统快速性。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快速性改善方法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快速性分析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875" r="16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鲁棒性改善方法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通过增加系统阻尼、采用鲁棒控制算法等方式来提高系统鲁棒性。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鲁棒性定义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系统在参数摄动或外部扰动下，保持其性能稳定的能力。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鲁棒性指标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通常使用灵敏度函数、补灵敏度函数等指标来衡量系统鲁棒性。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鲁棒性分析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https://d.book118.com/155010023023011101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2024-09-09T08:39:27.618</cp:lastPrinted>
  <dcterms:created xsi:type="dcterms:W3CDTF">2024-09-09T00:39:27Z</dcterms:created>
  <dcterms:modified xsi:type="dcterms:W3CDTF">2024-09-09T00:39:29Z</dcterms:modified>
</cp:coreProperties>
</file>