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58CF9-98AB-40EB-80F3-9D11C6D91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295E5-1C9C-4742-8471-ECCD783A1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82E9C-3804-4DE3-BA7D-E88A88853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5A64C-06BB-4E63-B257-24A504165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381BB-D49C-4478-92AD-329BA712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A9A3E3-49D9-4B74-8CCD-4E3C086DF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71D4A-AA98-4E3A-8D0A-228857847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5EC79-5BDA-4B16-8358-5774FE8A2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F5B89-DFF3-43FD-AD03-0AE5DC684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CEDCB-5EED-4C65-AE55-8DA51655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7A760-FDE8-47D2-BC1E-F582BF6A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10033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新生儿个案护理的ppt简单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新生儿个案护理实例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体温调节中枢尚未发育完善，体温调节能力差，易受外界环境影响。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新生儿皮肤娇嫩，易受损伤，需保持清洁干燥。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新生儿免疫系统尚未完全发育，抵抗力较弱，易感染疾病。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新生儿体重、身长、头围等生理指标快速增长。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新生儿动作、听觉、视觉等感知能力逐渐发育。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新生儿心理发展迅速，需要与外界建立亲密关系。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新生儿需要充足的母乳或配方奶来满足生长发育的营养需求。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新生儿需要补充维生素D和铁剂，预防佝偻病和缺铁性贫血。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新生儿需要逐渐引入辅食，以满足其对各种营养素的需求。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34" b="44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新生儿需要母乳喂养，以获取充足的营养和免疫保护。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无法母乳喂养时，可以选择适合新生儿的配方奶喂养。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根据新生儿的体重、生长速度和需求来确定喂养量。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正确的喂养姿势有助于宝宝顺利吸吮，同时避免乳头损伤和宝宝窒息风险。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8539" r="285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323" r="932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保持安静、舒适的睡眠环境，有利于新生儿的睡眠质量。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新生儿应采用安全舒适的睡眠姿势，如侧卧或仰卧，以降低猝死风险。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新生儿每天需要足够的睡眠时间，以促进其生长发育。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建立规律的作息有助于培养良好的睡眠习惯。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定期给新生儿洗澡，保持皮肤清洁。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使用温和的婴儿护肤品保持皮肤湿润。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及时更换尿布，保持臀部干燥，预防尿布疹。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尿布疹预防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定期修剪宝宝的指甲，避免抓伤皮肤。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根据气温变化及时调整新生儿的衣物和被褥，保持适宜的体温。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在高温环境下，采取适当的措施如开窗通风、使用风扇等，避免过度保暖导致中暑。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https://d.book118.com/155010033004011110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2024-09-15T01:40:38.406</cp:lastPrinted>
  <dcterms:created xsi:type="dcterms:W3CDTF">2024-09-14T17:40:38Z</dcterms:created>
  <dcterms:modified xsi:type="dcterms:W3CDTF">2024-09-14T17:40:40Z</dcterms:modified>
</cp:coreProperties>
</file>