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B0A03-1B4F-461A-9FB2-AF23E8C9C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5C124-6710-43C7-A1A3-9089FDD8A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A049C-D0C2-4C3B-A46E-D4E12EE06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2F74C-1B47-4E58-B6C2-0C00C0B4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38CBA-4771-473B-A30E-977223585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AE0AE-5761-4BB2-B2DE-5258623C7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7B0E33-FB6E-4B9B-9968-4E095642F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E6BE8-089C-4A8F-86BF-16871C69F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27F9A-0B65-4E0E-83E5-13F562FA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74668-0516-4808-8985-86CD29431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E6FF4-4E01-42B1-9ED5-B3F32D2C4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131000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车联网与智能交通系统的发展动力与市场前景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车联网与智能交通系统概述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发展动力分析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关键技术挑战与解决方案探讨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实践经验分享：成功案例剖析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97" b="1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685" r="96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智能化交通系统需求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随着城市化进程和汽车保有量不断增长，交通拥堵、事故频发等问题日益严重，智能化交通系统成为迫切需求。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车联网技术发展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车联网技术通过车辆之间的信息交互和协同，提高交通效率和安全性，为智能交通系统提供有力支持。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产业政策支持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各国政府纷纷出台政策扶持车联网和智能交通系统发展，推动产业创新升级。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1" b="2636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本报告旨在分析车联网与智能交通系统的发展动力和市场前景，为相关企业和投资者提供决策参考。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报告将涵盖车联网与智能交通系统的技术原理、应用领域、市场规模、竞争格局、发展趋势等方面进行深入分析。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车联网与智能交通系统概述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车联网是指通过无线通信技术、传感器技术、云计算等，实现车与车、车与路、车与云之间的全面互联，构建智能交通系统。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车联网具有实时导航、语音交互、远程控制、在线娱乐、紧急救援等功能，为驾驶者提供更加便捷、安全的驾驶体验。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车联网定义及功能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智能交通系统组成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智能交通系统由感知层、网络层和应用层三个层次组成，其中感知层负责采集交通信息，网络层负责信息传输，应用层负责信息处理和应用。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智能交通系统原理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智能交通系统通过感知层采集交通信息，通过网络层将信息传输到数据中心，应用层对信息进行处理和分析，为交通管理部门和驾驶者提供决策支持和信息服务。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智能交通系统组成与原理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822" r="2982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我国车联网与智能交通系统发展迅速，政府和企业纷纷加大投入力度，推动相关技术研发和应用。目前，我国已经建成了世界上最大的车联网用户群体，并在智能交通领域取得了重要突破。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欧美等发达国家在车联网与智能交通系统领域起步较早，技术相对成熟。这些国家注重政策引导和市场推动，鼓励企业创新和技术研发，形成了较为完善的产业链和生态圈。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发展动力分析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政策支持力度加大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近年来，国家出台了一系列支持车联网和智能交通系统发展的政策，包括提供财政补贴、税收优惠、鼓励创新等，为产业发展创造了有利环境。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地方政府积极响应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各地政府纷纷出台相关规划和措施，推动车联网和智能交通系统的落地应用，如建设智慧交通示范区、推广车联网技术应用等。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随着5G、大数据、人工智能等技术的不断突破，车联网和智能交通系统的技术瓶颈得以解决，推动了产业的快速发展。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关键技术突破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基于新技术，车联网和智能交通系统的创新应用层出不穷，如自动驾驶、车路协同、智能交通信号控制等，提升了交通运行效率和安全性。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创新应用不断涌现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科技创新推动产业升级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消费者需求升级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随着消费者对汽车智能化和交通便捷性的需求不断提升，车联网和智能交通系统的市场需求持续增长。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行业应用需求拓展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除了个人消费市场，车联网和智能交通系统在物流、公共交通、出租车等行业的应用需求也在不断拓展，为产业发展提供了广阔的市场空间。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市场需求持续增长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跨界合作拓展应用领域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汽车厂商与互联网企业加强合作，共同推动车联网技术的研发和应用，实现了汽车与互联网的深度融合。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汽车与互联网跨界合作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在新能源汽车快速发展的背景下，车联网和智能交通系统与能源领域的跨界合作日益紧密，推动了电动汽车充电设施建设和能源互联网的发展。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交通与能源跨界合作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市场前景展望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随着汽车保有量的不断增加和智能化、网联化技术的快速发展，车联网与智能交通系统市场规模将持续扩大。预计未来几年，市场规模将以年均复合增长率超过20%的速度快速增长。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随着5G、人工智能等技术的不断成熟和应用，车联网与智能交通系统将在自动驾驶、智能交通管理、车路协同等领域实现更广泛的应用，推动市场规模不断增长。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市场规模预测及增长趋势分析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https://d.book118.com/155013100040011111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2024-09-16T21:20:34.960</cp:lastPrinted>
  <dcterms:created xsi:type="dcterms:W3CDTF">2024-09-16T13:20:34Z</dcterms:created>
  <dcterms:modified xsi:type="dcterms:W3CDTF">2024-09-16T13:20:37Z</dcterms:modified>
</cp:coreProperties>
</file>