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09F0D-4189-4601-916F-1526E8C4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9D47E-9576-4C32-B32A-805147F2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DE09C-25DF-45C7-8B80-FC2C40AD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AF119-CEB8-4285-910F-47DFCA55C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DD7AC-50C8-4C77-98AF-323BB15D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C5650-FEC3-4D11-9416-4703B14E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6EA69-8F4B-4A7E-A461-BE07C34A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D8053-B259-4312-9EAE-CD95C1AC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1BD8B-424F-4D8B-B5E2-BB40AE8A9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5B5FF-11FE-4DBF-B1D4-53392EB0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EA6C-5E46-48F4-B051-F5E4E563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13201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电商代运营行业创业计划书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服务内容与核心竞争力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团队建设与人力资源计划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执行时间表与里程碑设置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电商代运营服务内容涵盖店铺运营、营销推广、客户服务、数据分析等多个方面，为品牌商家提供全方位的电商运营支持。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随着电商行业的蓬勃发展，电商代运营行业规模逐年扩大，成为电商生态链中不可或缺的一环。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未来，电商代运营行业将继续保持快速增长，服务内容将更加专业化、精细化，同时行业整合加速，头部效应逐渐显现。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电商代运营行业现状及趋势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以中小品牌商家为主，提供一站式电商代运营服务，帮助商家实现电商运营的专业化和高效化。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专注于某一品类或特定行业，打造专业化、精细化的电商代运营服务，树立行业标杆。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当前市场上主要的电商代运营公司包括宝尊电商、丽人丽妆、壹网壹创等，它们具有较强的品牌影响力和市场份额。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我们的优势在于专注于某一品类或特定行业，能够提供更专业、更精细的服务；劣势在于品牌影响力和市场份额相对较小。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通过提供差异化、专业化的服务，积极开拓中小品牌商家市场，逐步提升品牌影响力和市场份额。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服务内容与核心竞争力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服务内容概述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店铺运营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包括店铺装修、商品上架、促销活动策划与执行等全方位服务，提升店铺整体形象和销量。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运用大数据和人工智能技术，对店铺运营数据进行实时监控和分析，提供个性化优化建议。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通过搜索引擎优化（SEO）、社交媒体推广、内容营销等手段，提高品牌曝光度和知名度。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客户服务与售后支持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提供专业的客户咨询和售后服务，提高客户满意度和忠诚度。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组建一支具备丰富电商经验和专业技能的团队，确保服务质量和效率。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根据客户需求和行业特点，提供个性化的电商代运营解决方案。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运用先进的技术工具和平台，实现自动化、智能化的电商运营和管理。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深度合作与资源整合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与电商平台、物流服务商等建立紧密合作关系，实现资源共享和优势互补。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电商代运营公司积极探索新技术、新方法，推动电商运营模式的创新和发展，为企业创造更多商业价值。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传统电商模式需要企业自行投入大量人力、物力和财力进行运营和管理，而电商代运营通过专业化、集中化的服务，降低了企业的运营成本和风险。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电商代运营公司专注于电商领域，具备丰富的行业经验和专业技能，能够提供更专业、更高效的服务。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电商代运营公司能够根据市场变化和客户需求，灵活调整服务内容和策略，保持竞争优势。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与传统电商模式对比分析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明确目标受众群体，进行市场细分，选择具有潜力的目标市场。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了解竞争对手的优势和劣势，制定相应的竞争策略。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通过独特的产品设计、功能或服务，与竞争对手区分开来，形成竞争优势。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5" r="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利用社交媒体平台发布内容，吸引潜在客户，提高品牌知名度。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通过撰写优质文章、制作视频等形式，提供有价值的内容，吸引目标客户。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定期发送电子邮件通讯，与客户保持联系，推广产品或服务。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线上线下推广手段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参加相关行业的展会或活动，展示产品或服务，与潜在客户建立联系。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与相关行业的合作伙伴建立合作关系，共同推广产品或服务。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在报纸、杂志、电视等传统媒体上投放广告，提高品牌知名度。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传统广告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线上线下推广手段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记录客户的基本信息、购买历史、投诉建议等，以便更好地了解客户需求。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定期与客户保持联系，了解客户对产品或服务的满意度，及时解决问题。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根据客户需求提供个性化服务，如定制产品、专属优惠等，提高客户满意度。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通过积分、会员等级等方式，鼓励客户多次购买，提高客户忠诚度。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https://d.book118.com/155013201101011101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2024-09-09T13:22:44.620</cp:lastPrinted>
  <dcterms:created xsi:type="dcterms:W3CDTF">2024-09-09T05:22:44Z</dcterms:created>
  <dcterms:modified xsi:type="dcterms:W3CDTF">2024-09-09T05:22:46Z</dcterms:modified>
</cp:coreProperties>
</file>