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3276E-DDFB-493F-BC64-397B9FF5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C0EB4-F207-4B84-8D49-D0C8E4E9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8B556-4625-456A-B10B-0D149AB64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A59A3-6D9F-4ED7-9A33-B3AA0EF69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4B886-0CFC-4EA5-97F9-7DF6DEA9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ED63C-3249-437F-BAB9-68CD9EC3D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6A7665-3204-4115-A3CD-1BD0C4B29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1F4C8-4D0B-41A2-9B76-776221BDC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0E543-33FC-47BF-AA3A-C28BB47D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2FB1C-8B23-4197-B77C-07A134988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045BC-2932-4EF6-B70E-464C902E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133201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疾病筛查与预防教案常见疾病的筛查与预防措施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提高人们对常见疾病的认识和预防意识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促进早期发现和治疗，降低疾病对个人和社会的影响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培养良好的生活习惯和健康行为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掌握常见疾病的筛查方法和预防措施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了解疾病筛查的重要性和意义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培养自我保健和健康管理的能力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提高应对突发公共卫生事件的能力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常见疾病是指在人群中发病率较高、对人们健康造成一定威胁的疾病。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根据疾病性质可分为传染性疾病和非传染性疾病；根据病程可分为急性疾病和慢性疾病。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包括生物因素（如细菌、病毒等）、物理因素（如辐射、高温等）、化学因素（如毒素、药物等）以及社会心理因素等。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年龄、性别、遗传、环境、生活方式等都是影响疾病发生的重要因素。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不同疾病具有不同的临床表现，包括症状、体征以及病程变化等。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包括病史采集、体格检查、实验室检查以及影像学检查等多种手段，综合分析得出诊断结果。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" r="166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用于评估心血管健康状态，及时发现高血压、高血糖、高血脂等问题。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血压、血糖、血脂检测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通过检测尿液中的成分变化，可发现肾脏、泌尿系统疾病早期迹象。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尿常规检查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记录心脏电活动，用于发现心律失常、心肌缺血等心脏疾病。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如X光、CT、MRI等，用于发现肿瘤、结石、骨折等病变。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常规体检项目介绍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高危人群筛查建议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有家族遗传病史人群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针对特定遗传性疾病进行基因筛查和风险评估。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长期接触有害物质人群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进行职业健康检查，关注职业病早期迹象。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生活习惯不良人群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加强健康教育，推荐改善生活方式的体检项目。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加强健康教育宣传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开展定期筛查活动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强化基层医疗力量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早期发现途径探讨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提高公众对疾病早期症状的认识和重视程度。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针对高危人群和特定疾病，组织定期筛查活动，提高早诊率。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运用大数据、人工智能等技术手段，提高疾病预测和诊断的准确性。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加强基层医疗机构建设，提高基层医生对常见疾病的识别和诊治能力。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https://d.book118.com/155013320100011123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2024-09-27T00:24:08.389</cp:lastPrinted>
  <dcterms:created xsi:type="dcterms:W3CDTF">2024-09-26T16:24:08Z</dcterms:created>
  <dcterms:modified xsi:type="dcterms:W3CDTF">2024-09-26T16:24:10Z</dcterms:modified>
</cp:coreProperties>
</file>