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2D4B99-299F-4C89-8700-2972206A3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A5CDF-79BE-41BF-8E8E-34C867BAB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EC970A-A599-40E5-8B19-888035ECF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5AEDCB-2B8E-41BF-935D-5A34DADE2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4ACECD-F2AE-437B-92AE-5137369F49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E95C0F-8469-4571-A0F3-1CF9F15A91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26D0A2-B604-4D06-94EA-276C08847F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050A0-D79B-409D-A873-347E8E356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AE4CCA-4509-4651-BE7B-400CA42BF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6A5BA-FB31-427B-870D-FD929187A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77C69-846A-45CE-AFDA-7B06E8DF1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014343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生物化学基因表达调控原理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基因表达调控概述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转录水平上的基因表达调控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翻译水平上的基因表达调控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表观遗传学在基因表达调控中的作用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基因表达调控与疾病的关系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生物化学基因表达调控的未来展望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基因表达调控概述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0083" b="1008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基因表达调控是指生物体内基因表达的水平和模式受到各种内外因素的影响和调节，从而实现生物体对环境的适应和自身发展的需要。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基因表达调控在生物体的生长发育、代谢、免疫应答、细胞分化、凋亡等过程中发挥着重要作用，是维持生物体内环境稳定和应对外界环境变化的关键机制。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基因表达调控可分为转录水平调控、转录后水平调控、翻译水平调控和翻译后水平调控等多个层次。</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水平调控主要通过调控转录因子的活性、改变染色质结构等方式实现；转录后水平调控涉及mRNA的加工、修饰和转运等过程；翻译水平调控则通过调控翻译起始、延伸和终止等步骤实现；翻译后水平调控包括蛋白质的加工、修饰和定位等过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基因表达调控的层次和方式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研究基因表达调控的方法主要包括遗传学方法、生物化学方法、分子生物学方法和生物信息学方法等。</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遗传学方法通过基因突变和基因敲除等技术研究基因表达对生物体表型的影响；生物化学方法利用特异性抗体、酶等工具研究基因表达产物的功能和调控机制；分子生物学方法通过基因克隆、基因转录和翻译等技术研究基因的结构和表达调控机制；生物信息学方法则利用计算机技术和数学模型对基因表达数据进行挖掘和分析，揭示基因表达调控的网络和规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研究基因表达调控的方法和技术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转录水平上的基因表达调控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转录因子的定义与分类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转录因子是一类能够结合到DNA特定序列上的蛋白质，通过调控转录过程来影响基因的表达。根据结合DNA的方式和调控机制的不同，转录因子可分为不同类型。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6333" b="26333"/>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转录因子的结构域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转录因子通常包含DNA结合域、转录激活域和辅助因子结合域等结构域。这些结构域在转录因子的功能发挥中起到关键作用。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转录复合物的组装</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在转录起始前，转录因子与RNA聚合酶等蛋白质组装成转录复合物，该复合物能够识别并结合到DNA的启动子区域，从而启动转录过程。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转录因子与转录复合物的形成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3" r="16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转录复合物通过识别并结合到DNA的启动子区域来启动转录过程。启动子的序列和结构对转录起始的效率和特异性有重要影响。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启动子的识别与结合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在启动子识别后，转录复合物进一步组装成转录起始复合物，该复合物包含RNA聚合酶和其他辅助因子，能够催化RNA链的合成。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转录起始复合物的形成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一些特定的转录因子和辅助因子能够调控转录起始复合物的组装和活性，从而影响转录起始的效率和特异性。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转录起始的调控因子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转录起始的调控机制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5719" r="3571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转录延伸的过程与机制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在转录起始后，RNA聚合酶沿着DNA模板链进行延伸，合成RNA链。延伸过程中需要消耗ATP等能量物质，并受到多种因素的调控。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转录终止的过程与机制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当RNA聚合酶遇到终止信号时，会停止延伸并释放新生的RNA链。终止信号通常是一段特定的DNA序列或结构，能够被转录复合物识别并结合。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转录延伸和终止的调控因子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一些特定的转录因子和辅助因子能够调控RNA聚合酶的延伸和终止过程，从而影响RNA链的长度和结构。这些调控因子通过与RNA聚合酶相互作用或改变DNA模板的结构来发挥作用。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转录延伸和终止的调控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翻译水平上的基因表达调控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起始密码子的识别</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起始密码子AUG在mRNA上的特定位置和序列被核糖体小亚基识别，引发翻译起始。</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甲基化修饰对翻译起始的影响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mRNA的甲基化修饰可以影响其与核糖体的结合能力，从而调控翻译起始的效率。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起始因子的作用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起始因子与核糖体小亚基结合，促进mRNA与核糖体的结合，从而启动翻译过程。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翻译起始的调控机制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延伸因子的作用</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延伸因子与核糖体大亚基结合，促进氨酰-tRNA进入核糖体A位，推动肽链的延伸。</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终止密码子的识别</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终止密码子UAA、UAG和UGA在mRNA上的出现，被核糖体识别并引发翻译终止。</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蛋白质因子对翻译延伸和终止的调控</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一些蛋白质因子可以与延伸因子或终止因子相互作用，影响它们的活性和功能，从而调控翻译的延伸和终止。</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翻译延伸和终止的调控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https://d.book118.com/155014343211011104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2024-09-14T08:16:42.643</cp:lastPrinted>
  <dcterms:created xsi:type="dcterms:W3CDTF">2024-09-14T00:16:42Z</dcterms:created>
  <dcterms:modified xsi:type="dcterms:W3CDTF">2024-09-14T00:16:44Z</dcterms:modified>
</cp:coreProperties>
</file>