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BB86-9FA2-43A4-9076-F937ED19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DA4D3-AF4C-449B-82CD-8ADDF2DE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FF7AA-299A-45F2-B4C9-9EFDD182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643F-FC5D-4BF8-BECF-A0BD0A1A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F1F08-6355-4D68-892C-9CF979BC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4A1B9-1F34-4C91-8DA9-05BB91D7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B4128-E93A-419E-B705-9F6433CD7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89A85-CF26-48AE-A996-4695F236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F06FD-7684-42FB-BEF4-6DE9F3A0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957A6-908A-436C-911A-16AF01ED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3FCBD-D176-4C08-802A-FFD2BDB03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21141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预防红眼病PPT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红眼病的预防与控制案例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红眼病概述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4" r="27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红眼病是一种由细菌或病毒感染引起的眼部炎症，主要症状包括眼部发红、疼痛、流泪、眼睑肿胀等。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红眼病具有传染性，常常在家庭、学校、工作场所等人群密集的地方传播。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318" b="83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通过与患者接触，如握手、共用毛巾等物品，可直接或间接传播病毒。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病毒可通过患者咳嗽、打喷嚏等飞沫传播给他人。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接触污染物传播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病毒可附着在患者接触过的物品上，如门把手、桌面等，他人接触后若未及时洗手，再揉眼睛时易感染。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红眼病可导致视力下降，严重时可导致失明。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影响视力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红眼病患者会感到眼部疼痛、流泪、瘙痒等症状，影响生活质量。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眼部不适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红眼病具有很强的传染性，一旦在人群中传播开来，可导致大规模流行。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红眼病的危害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红眼病的症状与诊断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眼部疼痛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患者感到眼部疼痛或不适，尤其是在眨眼或接触光线时。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眼部发红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眼睛呈现鲜红色，这是红眼病最明显的症状。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眼部分泌物增多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眼睛产生大量粘液或脓性分泌物，可能导致视线模糊。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发热和疲劳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部分患者可能出现全身症状，如发热和疲劳。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眼睛敏感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患者可能感到眼睛对光线敏感，容易流泪。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医生通过观察患者的症状和眼部检查，可以初步诊断红眼病。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通过采集患者的眼泪或眼部分泌物样本进行培养或检测，以确诊红眼病。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红眼病在任何年龄段均可发病，但儿童和老年人更容易感染。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身体虚弱、免疫系统低下的人群更容易感染红眼病。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在拥挤、潮湿、卫生条件差的环境中生活或工作的人群，更容易感染红眼病。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红眼病的预防措施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https://d.book118.com/155021141121011112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2024-09-18T15:54:29.467</cp:lastPrinted>
  <dcterms:created xsi:type="dcterms:W3CDTF">2024-09-18T07:54:29Z</dcterms:created>
  <dcterms:modified xsi:type="dcterms:W3CDTF">2024-09-18T07:54:31Z</dcterms:modified>
</cp:coreProperties>
</file>