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650E-E1F7-4125-B2E0-E4471773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6FAB6-5F4B-4363-BD1C-0F384727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D2C00-200A-4600-A849-1943FF03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45081-D491-4E5A-BFB6-26008D1C3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247E8-0DA0-4B08-84A2-D6EA0D43D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6745B-1D66-4DBF-B1A3-E41F0B8F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2F98C-47B4-4130-A85B-2E87ED81D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8C30E-6B23-4F0F-AF80-5ED80F4E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9F5A6-11B9-4469-BFD2-B8334462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ABCEC-F593-4E01-8576-637000D72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6014D-0538-4CBC-8F1D-DA957770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121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服装营销策略分析报告总结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服装市场概述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报告背景和目的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本报告旨在分析服装营销策略，为企业制定有效的营销策略提供参考。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服装行业市场竞争日益激烈，品牌营销成为企业发展的重要手段。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本报告主要关注服装行业的营销策略，包括品牌定位、产品策略、价格策略、渠道策略和促销策略等方面。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采用文献综述、案例分析和市场调查等方法，对服装营销策略进行分析和总结。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全球服装市场规模持续增长，尤其在亚洲地区，由于人口众多和消费水平提升，市场规模不断扩大。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消费群体变化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国际品牌与本土品牌竞争激烈，同时，随着电商的兴起，线上品牌也日益崭露头角。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年轻消费者成为主导力量，他们注重个性化和时尚感，对品质和品牌有一定要求。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服装市场发展现状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服装市场发展趋势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线下实体店与线上电商平台的融合成为趋势，为消费者提供更便捷的购物体验。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可持续时尚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随着环保意识的提高，消费者对环保和可持续发展的关注增加，促使品牌在生产过程中注重环保和可持续发展。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利用大数据、人工智能等技术提升营销效果，实现精准定位和个性化推荐。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年轻消费者更加注重个性化和时尚感，他们愿意为符合自己品味和价值观的品牌买单。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随着生活水平的提高，消费者对服装品质的要求也越来越高，更加注重面料、做工等方面。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不同地域、年龄、性别、职业的消费者对服装的需求和偏好各不相同，品牌需要提供多样化的产品满足不同消费者的需求。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消费者需求和行为分析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明确服装品牌的目标消费群体，针对其需求和特点进行产品设计。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通过创新和独特的设计，使产品在市场上具有竞争力。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确保服装质量，满足消费者对耐用性、舒适性和安全性的要求。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根据市场竞争对手的价格来制定价格，保持竞争优势。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根据生产成本、管理费用和预期利润来制定价格。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根据消费者对产品价值的认知来制定价格，提供高性价比的产品。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利用电商平台、自建官方网站等方式进行销售。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开设实体店、与百货商场合作等方式，提供面对面的销售服务。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与代理商、经销商合作，扩大销售网络。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https://d.book118.com/155021210321011121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2024-09-25T02:48:39.319</cp:lastPrinted>
  <dcterms:created xsi:type="dcterms:W3CDTF">2024-09-24T18:48:39Z</dcterms:created>
  <dcterms:modified xsi:type="dcterms:W3CDTF">2024-09-24T18:48:41Z</dcterms:modified>
</cp:coreProperties>
</file>