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5F139-6703-4B63-94A4-6FF2F51A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08E30-3499-42C2-BD09-58541BC5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67FB6-BD0A-4073-861F-A17ED2B10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0CA3A-72B2-4231-BE14-C8D4B043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2BD3C1-81B9-43E3-AE3C-77C5D38DC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8EFBF-CB66-4987-AF25-2D9609B6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2DCDD-DC9D-4832-A203-3C380F536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E292D-47AC-482E-877C-F40A3C30D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1310A-FEDB-43CC-99AC-D5D2BB8F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DC93F-CA74-4E5B-8E49-33DD1708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E7EA9-98C1-4B31-89BF-4EEF5CAD5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22120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顾客与市场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顾客与市场关系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顾客是指购买商品或接受服务的个人或组织，是企业实现销售收入的直接来源。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根据购买目的和性质的不同，顾客可分为消费者顾客、工业顾客、中间商顾客和政府顾客等。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69" b="162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顾客需求是指顾客在购买商品或接受服务时所追求的利益和满足。包括物质需求、精神需求和情感需求等。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顾客需求具有多样性、层次性、发展性、伸缩性和可诱导性等特点。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提高顾客满意度有利于降低顾客流失率，增加顾客忠诚度，提高企业声誉和口碑，从而增加销售收入和市场份额。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顾客满意度还可以促进企业不断改进产品和服务质量，提高运营效率和管理水平，形成良性循环。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91" b="87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462" b="746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068" b="606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顾客满意是企业取得长期成功的必要条件，是企业战胜竞争对手的最好手段，是实现企业可持续发展的基本要求。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市场是商品和服务交换的场所，是买卖双方相互作用并决定商品价格和交易数量的机制。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市场具有资源配置、价格发现、风险分散和提供激励机制等重要功能。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市场类型与结构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市场类型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根据商品性质、交易方式和竞争程度，市场可分为完全竞争市场、垄断竞争市场、寡头市场和垄断市场等类型。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市场结构是指市场中企业数量、规模分布、产品差异化和进入退出壁垒等方面的特征。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为保障市场竞争的公平和有效，政府会制定反垄断法、反不正当竞争法等法规来规范市场秩序。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市场竞争程度可用市场份额、市场集中度、赫芬达尔指数等指标来衡量。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企业在市场竞争中可采取成本领先、差异化、集中化等策略来获取竞争优势。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顾客与市场关系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企业应以顾客需求为出发点，通过市场调研和分析，了解顾客的偏好、需求和期望，并以此为基础制定市场策略。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针对不同顾客群体的特点和需求，提供个性化的产品和服务，以满足顾客的个性化需求。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注重提升顾客在购买和使用产品或服务过程中的体验，通过优化流程、提高服务质量等方式，增强顾客的满意度和忠诚度。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顾客体验优化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顾客导向市场策略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市场趋势和流行元素会对顾客的购买决策产生影响，企业应密切关注市场动态，把握市场趋势，引导顾客的消费行为。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市场中的竞争态势会影响顾客的购买选择，企业需了解竞争对手的情况，制定相应的市场策略，以在竞争中脱颖而出。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政策法规会对市场和顾客行为产生约束和规范，企业应遵守相关法规，同时关注政策变化对市场的影响，以便及时调整市场策略。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政策法规约束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市场对顾客影响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顾客行为影响市场趋势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顾客的购买行为和使用习惯会对市场趋势产生影响，企业应关注顾客行为的变化，以便把握市场发展的新机遇。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顾客口碑塑造品牌形象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顾客的口碑和评价是企业品牌形象的重要组成部分，良好的口碑能够提升企业在市场中的形象和地位。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顾客反馈推动市场创新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顾客的反馈和意见是企业改进产品和服务的重要依据，顾客的需求和期望会推动企业进行市场创新。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顾客对市场反作用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https://d.book118.com/155022120014011103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2024-09-12T06:16:53.325</cp:lastPrinted>
  <dcterms:created xsi:type="dcterms:W3CDTF">2024-09-11T22:16:53Z</dcterms:created>
  <dcterms:modified xsi:type="dcterms:W3CDTF">2024-09-11T22:16:55Z</dcterms:modified>
</cp:coreProperties>
</file>