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29F66-A845-48A4-8725-67371FE28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3B012-3FA1-4191-A679-F00766B8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0CE3F-9E5D-4C7C-AEC0-C06651ADF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6521E-2142-495D-8156-829CB08C5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ADE84-8821-4AB2-81AA-EDA7512D5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6E59F3-DB18-40D7-A8BA-400F03A84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0BA251-17E8-49B4-A88C-DEE537EE7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92AA8-4C17-42BA-AAF6-F481B7954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E7E88-987E-4C70-A46C-4AF8918F4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A7DFF-3BC2-4832-ABAC-CE293A997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AD092-DBC4-44B0-AE54-C6A0B093E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2320423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药学服务型人才素质要求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药学服务型人才培养模式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药学服务型人才培养课程体系建设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药学服务型人才培养师资队伍建设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药学服务型人才评价体系建设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药学服务型人才是指具备药学专业知识与技能，能够从事药学服务、药物咨询、药物治疗管理等工作的专业人才。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具备扎实的药学专业知识、良好的沟通技巧和人际交往能力，能够提供个性化的药学服务，关注患者用药安全与健康。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通过提供专业的药学服务，帮助患者正确使用药物，提高药物治疗效果，减少药物不良反应。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提高药物治疗效果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促进合理用药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727" r="1972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推动医药行业发展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通过对患者进行用药教育，普及合理用药知识，促进患者合理用药，降低用药风险。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药学服务型人才的培养有助于推动医药行业的发展，提升医药行业的整体服务水平和社会形象。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药学服务型人才的重要性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我国药学服务型人才队伍逐渐壮大，但整体水平仍需提高。目前，我国正在加强药学服务型人才的培养和引进，推动药学服务向专业化、精细化方向发展。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发达国家药学服务型人才队伍相对成熟，药学服务已经渗透到医疗、社区、家庭等多个领域。同时，国外也在不断探索新的药学服务模式和技术手段，提高药学服务的质量和效率。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未来，随着医疗模式的转变和患者用药需求的提高，药学服务型人才的需求将不断增加。同时，随着医药科技的进步和互联网技术的发展，药学服务将向智能化、个性化方向发展。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药学服务型人才素质要求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24" b="4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药学基础知识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掌握药物化学、药理学、药剂学等药学基础知识，了解药物的性质、作用机制和制剂工艺。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临床用药知识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熟悉临床用药原则、药物治疗方案设计和药物不良反应监测等方面的知识，能够为患者提供合理用药建议。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药学服务技能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具备药品调剂、用药指导、药物咨询等药学服务技能，能够准确、及时地为患者提供药学服务。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具备良好的沟通技巧和表达能力，能够与患者、医护人员和其他相关人员进行有效沟通，解答用药疑问，提供用药建议。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具备团队协作精神和服务意识，能够与医护人员和其他相关人员紧密合作，共同为患者提供优质的医疗服务。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69" r="16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遵守医德医风，尊重患者权益，保护患者隐私，坚守诚信底线，不参与任何违法违规行为。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具备良好的职业形象和职业礼仪，注重个人言行举止和仪表仪态，展现出专业的药学服务形象。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职业道德与素养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药学服务型人才培养模式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组织学生参与药学服务实践活动，如药品调剂、用药指导等，提高学生实践能力和综合素质。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通过课堂教学、案例分析等方式，使学生掌握药学服务的基本理论、知识和技能。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开设药学服务相关实验课程，培养学生实验操作能力，加深对理论知识的理解。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校内教育与实践结合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实习基地建设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与医药企业合作建立实习基地，为学生提供实践平台。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制定详细的实习计划和要求，确保学生能够在实习期间全面掌握药学服务技能。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企业培训与指导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邀请企业专家对学生进行培训和指导，帮助学生了解企业需求和行业标准，提高就业竞争力。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企业实习与培训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鼓励药学服务型人才参加各类继续教育培训，不断更新知识和技能，适应行业发展需求。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819" r="14819"/>
          <a:stretch>
            <a:fillRect/>
          </a:stretch>
        </p:blipFill>
        <p:spPr>
          <a:xfrm>
            <a:off x="5168348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指导药学服务型人才制定职业发展规划，明确职业目标和发展路径。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建立完善的职称晋升和评价机制，激励药学服务型人才不断提升自身专业素养和综合能力。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职称晋升与评价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继续教育与职业发展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药学服务型人才培养课程体系建设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以行业需求为导向，注重理论与实践相结合，突出药学服务特色。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培养具备药学服务基本理论和技能，能够在医疗机构、社区、药店等场所提供药学服务的高素质人才。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https://d.book118.com/155023204234011114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2024-09-21T20:55:37.803</cp:lastPrinted>
  <dcterms:created xsi:type="dcterms:W3CDTF">2024-09-21T12:55:37Z</dcterms:created>
  <dcterms:modified xsi:type="dcterms:W3CDTF">2024-09-21T12:55:40Z</dcterms:modified>
</cp:coreProperties>
</file>