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2308-AF4A-40F1-800C-D2CB700B8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A5EED-44A7-4652-ADE1-40439AB1B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48421-E7F4-409A-9066-637F76A1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81DA0-1BDF-4545-99AD-BBCE56D8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044BB-D9EE-4A71-9624-7B5C4974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73BC0-A7C4-4531-AC6B-DDA49272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E2440-221E-43F6-97FB-BBC53657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940DB-7A85-480A-9012-4A823DCA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72BA6-1918-482C-9C2F-5C7BA7574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6C1A7-0697-41C1-BBEC-7916CDE0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37AAB-8EE8-4D5C-9347-FEDDD536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4003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金融学第四章PPT课件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金融学概述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金融市场和金融机构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货币和货币制度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信用和利率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金融创新和金融风险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金融学概述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金融学的定义和研究对象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金融学定义：研究货币、信用、银行、证券、保险等金融活动及其规律的学科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研究对象：金融市场、金融机构、金融工具、金融政策等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金融学的研究内容：金融市场理论、金融机构管理、金融工具创新、金融政策制定等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金融学的应用领域：银行、证券、保险、基金、信托等金融机构，以及政府、企业等非金融机构。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金融学的学科体系和特点</a:t>
            </a:r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学科体系：包括货币银行学、国际金融学、投资学、金融工程等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特点：理论与实践相结合，注重风险管理，强调金融创新，关注金融市场动态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研究方法：采用实证分析、案例研究、计量经济学等方法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应用领域：广泛应用于银行、证券、保险、基金等金融机构，以及企业财务管理、个人投资理财等领域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金融学的研究方法和应用领域</a:t>
            </a:r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研究方法：包括理论研究、实证研究、案例研究等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应用领域：包括银行、证券、保险、基金、信托等金融机构，以及企业、政府、个人等经济主体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研究内容：包括金融市场、金融工具、金融风险、金融监管等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应用价值：为金融决策提供理论依据和实践指导，推动金融业发展和经济繁荣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金融市场和金融机构</a:t>
            </a:r>
            <a:endParaRPr lang="zh-CN" altLang="en-US">
              <a:sym typeface="+mn-lt"/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金融市场的定义和分类</a:t>
            </a:r>
            <a:endParaRPr lang="zh-CN" altLang="en-US"/>
          </a:p>
        </p:txBody>
      </p:sp>
      <p:sp>
        <p:nvSpPr>
          <p:cNvPr id="1049128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30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分类：根据交易对象不同，可以分为货币市场、资本市场、外汇市场、衍生品市场等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32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34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金融市场：指进行金融资产交易的场所，包括股票市场、债券市场、外汇市场等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36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3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定义：金融市场是金融资产交易的场所，包括股票市场、债券市场、外汇市场等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40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42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衍生品市场：指金融衍生品交易的市场，包括期货市场、期权市场等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4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46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资本市场：指长期金融资产交易的市场，包括股票市场、债券市场等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50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外汇市场：指外汇交易的市场，包括银行间外汇市场、零售外汇市场等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5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154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货币市场：指短期金融资产交易的市场，包括银行间市场、同业拆借市场等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金融机构的种类和功能</a:t>
            </a:r>
            <a:endParaRPr lang="zh-CN" altLang="en-US"/>
          </a:p>
        </p:txBody>
      </p:sp>
      <p:sp>
        <p:nvSpPr>
          <p:cNvPr id="104919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商业银行：提供存款、贷款、汇款等服务，是金融市场的主要参与者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证券公司：提供证券经纪、证券承销、证券投资咨询等服务，是金融市场的重要参与者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投资银行：为企业提供融资、并购、证券发行等服务，是金融市场的重要参与者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信托公司：提供信托服务，包括财产信托、资金信托等，是金融市场的重要参与者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保险公司：提供保险服务，包括财产保险、人寿保险等，是金融市场的重要参与者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基金公司：提供基金管理、基金销售等服务，是金融市场的重要参与者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金融市场和金融机构的关系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金融市场是金融机构进行金融交易的场所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金融机构是金融市场的参与者和推动者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金融市场为金融机构提供资金来源和投资渠道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金融机构通过金融市场实现资金融通和资产配置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货币和货币制度</a:t>
            </a:r>
            <a:endParaRPr lang="zh-CN" altLang="en-US">
              <a:sym typeface="+mn-lt"/>
            </a:endParaRPr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货币的定义和职能</a:t>
            </a:r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货币的定义：货币是商品交换的媒介，具有价值尺度、流通手段、贮藏手段和支付手段等职能。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价值尺度：货币作为衡量商品价值的标准，可以衡量商品之间的价值关系。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流通手段：货币在商品交换中充当媒介，实现商品交换。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贮藏手段：货币可以作为财富的贮藏手段，实现财富的积累和保存。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支付手段：货币可以用于支付债务、租金、利息等，实现货币的支付功能。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货币的种类和形态</a:t>
            </a:r>
            <a:endParaRPr lang="zh-CN" altLang="en-US"/>
          </a:p>
        </p:txBody>
      </p:sp>
      <p:sp>
        <p:nvSpPr>
          <p:cNvPr id="10494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代用货币：如纸币、硬币等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实物货币：如黄金、白银等贵金属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电子货币：如银行卡、支付宝等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数字货币：如比特币、以太坊等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https://d.book118.com/155024003032011034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金融学第四章PPT课件</vt:lpstr>
      <vt:lpstr>目录</vt:lpstr>
      <vt:lpstr>单击添加章节标题</vt:lpstr>
      <vt:lpstr>金融学概述</vt:lpstr>
      <vt:lpstr>金融学的定义和研究对象</vt:lpstr>
      <vt:lpstr>金融学的学科体系和特点</vt:lpstr>
      <vt:lpstr>金融学的研究方法和应用领域</vt:lpstr>
      <vt:lpstr>金融市场和金融机构</vt:lpstr>
      <vt:lpstr>金融市场的定义和分类</vt:lpstr>
      <vt:lpstr>金融机构的种类和功能</vt:lpstr>
      <vt:lpstr>金融市场和金融机构的关系</vt:lpstr>
      <vt:lpstr>货币和货币制度</vt:lpstr>
      <vt:lpstr>货币的定义和职能</vt:lpstr>
      <vt:lpstr>货币的种类和形态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2024-08-29T13:27:15.260</cp:lastPrinted>
  <dcterms:created xsi:type="dcterms:W3CDTF">2024-08-29T05:27:15Z</dcterms:created>
  <dcterms:modified xsi:type="dcterms:W3CDTF">2024-08-29T05:27:17Z</dcterms:modified>
</cp:coreProperties>
</file>