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F9344-0D34-458F-8ABF-DB0FDD80A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E37A8-E86E-483B-9932-9419BF40E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37EC9-A61A-4799-8899-F4A1E1BC8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8E441-76D5-4F88-93A4-E9FA7EC85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591E4C-DD74-404F-B943-D07854700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F1316B-4BA2-4CA0-86B0-7D67D7C2C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948CC7-FAE1-4E46-9E83-11B8F54B0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C25F1-A895-40CA-A881-ED08B6E05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E12C6-A663-4A99-9A09-537F58408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68880-39AF-4DDA-9296-4A90EBAB7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FACFB-7A57-465A-89E6-17F4F27FD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2411021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血透室护理查房排ppt课件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血透室护理查房安排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血透室护理操作规范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血透室护理安全与防护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血透室护理质量持续改进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血透室简介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血透室通常配备有先进的血液透析设备和专业医护人员，以确保病人得到安全、有效的治疗。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血透室是专门负责血液透析治疗的场所，提供给需要进行肾脏替代治疗的病人进行定期透析治疗。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2" r="30972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血透室的功能与职责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为病人提供高质量的血液透析治疗服务，确保病人得到最佳的治疗效果。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负责病人的病情监测和评估，及时发现并处理可能出现的问题。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为病人提供心理支持和护理，帮助病人缓解焦虑和恐惧情绪。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监测和评估病人的病情状况，及时发现并处理潜在的健康问题。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提供专业的护理和心理支持，帮助病人建立积极的生活态度和健康的生活方式。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确保病人得到安全、有效的血液透析治疗，提高病人的生活质量。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血透室的护理目标与任务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血透室护理查房安排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39" r="317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00-10:30：对当天需要进行透析治疗的患者进行查房，了解患者病情状况和需求。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每日上午9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30-12:00：对上周接受透析治疗的患者进行回顾性查房，评估治疗效果和调整治疗方案。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每周一上午10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主管护师负责查房组织和指导，对疑难病例进行重点讨论。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护师负责具体查房操作，包括患者病情评估、治疗方案调整等。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护士负责协助护师完成查房工作，记录查房内容和患者情况。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查房人员分工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主管护师介绍本次查房的目的和重点关注的病例。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护师对患者进行病情评估，了解患者病情状况、治疗经过和治疗效果。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对患者的病情状况和治疗方案进行讨论，提出调整意见和建议。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主管护师对讨论结果进行总结，提出下一步治疗计划和注意事项。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094" r="15094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094" r="15094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5051" r="15051"/>
          <a:stretch>
            <a:fillRect/>
          </a:stretch>
        </p:blipFill>
        <p:spPr>
          <a:xfrm>
            <a:off x="6313456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l="15094" r="15094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血透室护理操作规范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https://d.book118.com/155024110210011041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2024-09-02T05:28:08.731</cp:lastPrinted>
  <dcterms:created xsi:type="dcterms:W3CDTF">2024-09-01T21:28:08Z</dcterms:created>
  <dcterms:modified xsi:type="dcterms:W3CDTF">2024-09-01T21:28:10Z</dcterms:modified>
</cp:coreProperties>
</file>