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C55B5-50C5-49A0-BA22-3C6AD93B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7C57E-98F5-4A13-842E-302050DF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D6FF-1EE7-4DD8-9313-B286CCCF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D8654-D438-4514-9913-597F0A8C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0467F-A0E9-412D-ADED-1635759C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901A1-81A7-4881-8E68-87A21598D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1BC4B-1F31-4F69-A103-8A7ADDEF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798C0-0382-46CB-9497-9A7F9B6F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30CC0-1BD7-47AA-A53D-C2E6995E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F5333-083D-44CC-98B2-70F6CF8F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873CB-BBEF-4C87-914B-29366617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0023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新生儿医生进修回院汇报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新生儿医学进修概况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新生儿医生职业素养与伦理规范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进修成果与展望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新生儿医学进修概况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通过进修，新生儿医生应能够熟练掌握新生儿常见疾病的诊疗技术，提高临床诊疗水平。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掌握新生儿常见疾病的诊疗技术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进修期间，重点学习危重症新生儿的救治技术和流程，提高危重症新生儿的救治成功率。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提升危重症新生儿救治能力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通过参加学术会议、研究项目等方式，了解新生儿医学领域的最新研究成果和进展。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了解新生儿医学最新进展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某三甲医院新生儿科，拥有先进的诊疗设备和丰富的临床经验。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进修医院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导师为该医院新生儿科主任，具有丰富的临床经验和学术造诣，指导进修医生进行临床实践和学术研究。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进修医院与导师介绍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在导师的指导下，参与新生儿患者的诊疗过程，包括病例讨论、治疗方案制定等。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参加新生儿医学领域的学术会议和研讨会，与同行交流心得体会和经验。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定期进行技能培训和操作演练，提高新生儿医生的临床操作技能和救治能力。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进修期间的学习与培训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疾病之一，分为生理性和病理性两类。生理性黄疸通常在出生后2-3天出现，7-10天消退，而病理性黄疸出现时间早、发展迅速，持续时间长，可能对宝宝的神经系统造成损害。治疗方法包括蓝光照射、药物治疗和换血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新生儿肺炎是由于新生儿免疫力低下，感染细菌或病毒引起的肺部炎症。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新生儿期常见的感染性疾病，主要症状包括发热、咳嗽、气促、呼吸困难等。新生儿肺炎的病情轻重不一，轻症可自行痊愈，重症可能导致呼吸衰竭、心力衰竭等严重并发症。治疗上以抗感染、对症治疗和支持治疗为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8" r="15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新生儿窒息是由于各种原因导致的新生儿呼吸困难或呼吸停止。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新生儿窒息是新生儿期常见的紧急情况，可能导致脑部缺氧、多脏器功能损害等严重后果。窒息的原因包括宫内窘迫、呼吸道梗阻、早产等。治疗上以快速复苏、保持呼吸道通畅、维持正常氧合和通气功能为主。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新生儿窒息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新生儿败血症是指新生儿血液中存在细菌，并引起全身性感染。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新生儿败血症是一种严重的感染性疾病，可能引起高热、反应差、嗜睡等症状。败血症可能导致多脏器功能损害，甚至危及生命。治疗上以早期使用抗生素、支持治疗和对症治疗为主。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新生儿败血症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新生儿急救与护理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https://d.book118.com/155030023004011110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2024-09-15T01:43:27.319</cp:lastPrinted>
  <dcterms:created xsi:type="dcterms:W3CDTF">2024-09-14T17:43:27Z</dcterms:created>
  <dcterms:modified xsi:type="dcterms:W3CDTF">2024-09-14T17:43:29Z</dcterms:modified>
</cp:coreProperties>
</file>