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0E607-6708-4D9C-A313-15295D719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BB36E-0A19-40A8-8FEF-75222E347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FA97D-87B2-4E9F-8C45-3DADFCD2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E34CB-9734-4B2C-8F30-A9080F3BA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DF7B12-6066-4903-A0A2-0DFF610F1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4626CE-3192-4178-8E2D-FC7552B2F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C43CDC-A67A-43C0-9897-ABDB419B0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93834-2104-46C3-A3A1-33C38F308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B887D-C281-4339-93BE-58556B90D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F783B-C771-4374-8CC4-B753AFFCF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77C57-E1FA-4DBC-8D61-217B42405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3031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文学理论教程的基本概念\n## 1.文学理论的基本概念及其重要性\n### 1.1文学理论的定义与范畴\n### 1.2文学理论的发展历程\n### 1.3文学理论在文学研究中的重要性\n## 2.文学理论的流派与方法\n### 2.1古典主义文学理论\n### 2.2浪漫主义文学理论\n### 2.3现实主义文学理论\n## 3.文学作品的构成要素\n### 3.1主题与题材\n### 3.2情节与结构\n### 3.3人物与形象\n## 4.文学创作的心理与过程\n### 4.1创作动机与灵感\n### 4.2创作过程与方法\n### 4.3作品的社会与文化背景\n## 5.文学接受与批评\n### 5.1读者的角色与阅读心理\n### 5.2文学批评的方法与标准\n### 5.3文学作品的传播与影响\n## 6.文学理论的未来发展\n### 6.1文学理论与现代科技的结合\n### 6.2跨文化的文学理论研究\n### 6.3文学理论的创新与发展趋势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200"/>
              <a:t>文学理论教程的基本概念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文学理论的基本概念及其重要性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文学理论是对文学作品进行系统性研究的学科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探讨文学的本质、特征和功能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分析文学作品的创作、接受和批评过程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研究文学与其他社会现象的关系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文学理论的范畴包括：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文学的定义和性质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文学作品的构成要素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文学创作的心理与过程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文学接受与批评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文学理论的未来发展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文学理论的重要性体现在：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帮助我们更好地理解和欣赏文学作品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指导文学创作和批评实践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促进文学与其他学科的研究交叉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文学理论的定义与范畴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29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古典主义文学理论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重视规则和秩序，强调文学的道德和教育功能   -代表作有亚里士多德的《诗学》</a:t>
                </a:r>
                <a:endParaRPr/>
              </a:p>
            </p:txBody>
          </p:sp>
          <p:pic>
            <p:nvPicPr>
              <p:cNvPr id="233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浪漫主义文学理论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强调个性、情感和想象力的作用，反对古典主义的束缚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代表人物有雨果、雪莱等</a:t>
                </a:r>
                <a:endParaRPr/>
              </a:p>
            </p:txBody>
          </p:sp>
          <p:pic>
            <p:nvPicPr>
              <p:cNvPr id="238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现实主义文学理论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关注社会现实，揭示社会问题的本质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代表人物有巴尔扎克、托尔斯泰等</a:t>
                </a:r>
                <a:endParaRPr/>
              </a:p>
            </p:txBody>
          </p:sp>
          <p:pic>
            <p:nvPicPr>
              <p:cNvPr id="243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现代文学理论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强调文学研究的跨学科性，吸收其他学科的理论和方法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代表人物有艾布拉姆斯、新批评派等</a:t>
                </a:r>
                <a:endParaRPr/>
              </a:p>
            </p:txBody>
          </p:sp>
          <p:pic>
            <p:nvPicPr>
              <p:cNvPr id="248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文学理论的发展历程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文学理论为文学研究提供方法论和视角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帮助我们更深入地理解文学作品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指导我们进行文学创作和批评实践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文学理论揭示文学作品的内在规律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探讨文学的本质、特征和功能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分析文学作品的构成要素和创作过程</a:t>
                </a:r>
                <a:endParaRPr/>
              </a:p>
            </p:txBody>
          </p:sp>
          <p:pic>
            <p:nvPicPr>
              <p:cNvPr id="26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文学理论促进文学研究的跨学科交流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与哲学、心理学、社会学等学科的研究相互借鉴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为文学研究提供新的生长点和可能性</a:t>
                </a:r>
                <a:endParaRPr/>
              </a:p>
            </p:txBody>
          </p:sp>
          <p:pic>
            <p:nvPicPr>
              <p:cNvPr id="26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文学理论在文学研究中的重要性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文学理论的流派与方法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古典主义文学理论主张：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文学应该遵循一定的规则和秩序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强调文学的道德和教育功能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代表人物有亚里士多德、贺拉斯等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古典主义文学理论的影响：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对后世文学创作和批评产生了深远的影响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为文学理论的发展奠定了基础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古典主义文学理论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浪漫主义文学理论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浪漫主义文学理论主张：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强调个性、情感和想象力的作用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反对古典主义的束缚，追求自由和解放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代表人物有雨果、雪莱、拜伦等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浪漫主义文学理论的影响：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对后世文学创作和批评产生了深远的影响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为文学理论的发展提供了新的视角和思路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现实主义文学理论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现实主义文学理论主张：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关注社会现实，揭示社会问题的本质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强调文学作品的真实性和批判性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代表人物有巴尔扎克、托尔斯泰、狄更斯等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现实主义文学理论的影响：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对后世文学创作和批评产生了深远的影响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为文学理论的发展提供了新的视角和思路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文学作品的构成要素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主题是文学作品中所要表达的中心思想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是文学作品内涵的核心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主题的确定往往受到作家世界观和人生观的影响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题材是文学作品中所选取的生活素材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是文学作品内容的基础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题材的选择和处理方式体现了作家的艺术才能和审美取向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主题与题材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情节是文学作品中所叙述的故事发展过程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是文学作品形式的重要部分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情节的设置和安排体现了作家的艺术构思和技巧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结构是文学作品中所采用的布局和组织形式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是文学作品形式的另一个重要部分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结构的多样性和复杂性体现了作家的艺术成就和风格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情节与结构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人物与形象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人物是文学作品中的主要角色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是文学作品内涵的重要组成部分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人物形象的塑造和刻画体现了作家的审美观念和创作才能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形象是文学作品中所描绘的事物和现象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是文学作品外在表现的重要手段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形象的生动性和真实性体现了作家的艺术修养和技巧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https://d.book118.com/155030312003011114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文学理论教程的基本概念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2024-09-20T22:51:00.841</cp:lastPrinted>
  <dcterms:created xsi:type="dcterms:W3CDTF">2024-09-20T14:51:00Z</dcterms:created>
  <dcterms:modified xsi:type="dcterms:W3CDTF">2024-09-20T14:51:02Z</dcterms:modified>
</cp:coreProperties>
</file>