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0D90A-C3F9-4034-85A4-258028CA9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2796D-7418-4F28-A865-A03141ADA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57B25-86AB-4E47-B01B-97339860F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92FD7-9823-4149-979E-7E12DF733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751A61-0BDF-427D-BB86-7E8E62AB1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D3B06E-9B61-4720-A347-A95AD64D7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BE129E-06C3-4657-B6BB-FB7D8FF44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B242C9-A266-4F28-B6AE-CC09962E2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C87C1-26EE-4CD6-AE31-D6CEEED29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8B10F-29C5-476D-9E97-10E95B13E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A8B46-AB74-4DA5-9C5B-93DBFA965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031100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护理服务妆容篇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妆容基础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护理服务妆容技巧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特殊情况妆容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护理服务妆容实例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护理服务妆容的注意事项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妆容基础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得体的妆容能够提升个人形象，展现出专业、自信和有活力的形象。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064" b="1606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表达个人风格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妆容可以增强自信心，使人更加从容地面对各种场合和挑战。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妆容是表达个人风格和审美的一种方式，能够展现出独特的个性和魅力。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妆容的重要性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妆容应追求自然、无暇的效果，避免过于浓重或夸张。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672" b="1367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087" b="1408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妆容应与肤色、发色、眼珠颜色等协调，以达到整体和谐的效果。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妆容应突出个人的优点，如明亮的眼睛、饱满的嘴唇等，使整体形象更加鲜明。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突出优点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妆容的基本原则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使用适当的粉底或BB霜，均匀涂抹于面部，打造无暇肌肤。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清洁面部，使用适当的洁面产品，为妆容打下良好的基础。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护肤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使用适当的护肤产品，保持皮肤的水分和滋润度。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遮瑕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使用遮瑕产品遮盖面部瑕疵，如黑眼圈、痘痘等。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定妆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使用定妆产品，如定妆粉或定妆喷雾，使妆容更加持久。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妆容的步骤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护理服务妆容技巧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轻薄自然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底妆应追求轻薄自然，避免过厚导致堵塞毛孔。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遮瑕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对于明显的瑕疵，使用遮瑕膏进行局部遮盖，使肌肤看起来更加完美。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肤色调整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根据肤色选择合适的粉底液，使整体妆容更加协调。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使用定妆粉或喷雾，防止妆容脱妆，保持持久。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底妆技巧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78" r="189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眼妆技巧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选择与肤色相近的眼影打底，再使用深色眼影加强眼窝和外眼角的阴影效果。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使用黑色或深棕色眼线笔，勾勒出自然流畅的眼线，注意不要过于浓重。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涂抹睫毛膏时，从根部开始，向上推开，使睫毛更加浓密卷翘。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使用眉笔或眉粉填补眉毛空缺处，顺着眉毛生长的方向轻扫，使眉毛更加自然。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眼影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眼线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睫毛膏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眉毛修饰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唇色选择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使用润唇膏进行唇部保湿，避免唇纹和干燥。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唇部保湿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唇线笔勾勒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唇膏涂抹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使用唇刷或直接涂抹，使唇膏填充整个唇部，呈现完美唇妆。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根据肤色和妆容选择合适的唇色，如粉色、裸色、珊瑚色等。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使用唇线笔勾勒出唇形，使唇部更加立体饱满。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唇妆技巧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腮红位置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腮红应打在颧骨的位置，提升脸部立体感。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腮红颜色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选择与肤色相近的腮红颜色，避免过浓或过淡。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腮红刷法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使用腮红刷轻轻扫过颧骨，呈现自然红润效果。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腮红层次感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通过多次涂抹，打造渐变效果，使腮红更加自然。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腮红技巧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特殊情况妆容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https://d.book118.com/155031100312011044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2024-09-07T09:26:22.408</cp:lastPrinted>
  <dcterms:created xsi:type="dcterms:W3CDTF">2024-09-07T01:26:22Z</dcterms:created>
  <dcterms:modified xsi:type="dcterms:W3CDTF">2024-09-07T01:26:24Z</dcterms:modified>
</cp:coreProperties>
</file>