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349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5.xml" /><Relationship Id="rId2" Type="http://schemas.openxmlformats.org/officeDocument/2006/relationships/tags" Target="../tags/tag146.xml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19BE83D0-338F-4BFF-B399-12050CE6D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36927D22-19E4-4DE7-A67B-5760C3685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28394C8-33F7-42A1-9E71-CEE698594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006472E6-BCDE-43E0-A1F7-F4132FAD8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7ADF3397-1414-47EE-A11E-007D6557E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3B5F172B-F961-4F7E-B590-75E140D69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1B6DC3FC-3587-4BA4-9C52-C40A49576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B13578C8-0E85-4640-B7F4-A95794DDD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ED9A45F7-39F0-42A4-B334-30E189D18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AABD43E1-14C0-4CCC-9637-BA280A32F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CF38483E-0A7C-4850-889A-D92A1FFE2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  <p:custDataLst>
              <p:tags r:id="rId2"/>
            </p:custDataLst>
          </p:nvPr>
        </p:nvSpPr>
        <p:spPr>
          <a:xfrm>
            <a:off x="838200" y="364968"/>
            <a:ext cx="10515600" cy="649303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 spd="med"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18" Type="http://schemas.openxmlformats.org/officeDocument/2006/relationships/tags" Target="../tags/tag152.xml" /><Relationship Id="rId19" Type="http://schemas.openxmlformats.org/officeDocument/2006/relationships/image" Target="file:///D:\qq&#25991;&#20214;\712321467\Image\C2C\Image2\%7b75232B38-A165-1FB7-499C-2E1C792CACB5%7d.png" TargetMode="External" /><Relationship Id="rId2" Type="http://schemas.openxmlformats.org/officeDocument/2006/relationships/slideLayout" Target="../slideLayouts/slideLayout13.xml" /><Relationship Id="rId20" Type="http://schemas.openxmlformats.org/officeDocument/2006/relationships/image" Target="../media/image1.png" /><Relationship Id="rId21" Type="http://schemas.openxmlformats.org/officeDocument/2006/relationships/tags" Target="../tags/tag153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13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20" r:link="rId19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18" Type="http://schemas.openxmlformats.org/officeDocument/2006/relationships/tags" Target="../tags/tag190.xml" /><Relationship Id="rId19" Type="http://schemas.openxmlformats.org/officeDocument/2006/relationships/tags" Target="../tags/tag191.xml" /><Relationship Id="rId2" Type="http://schemas.openxmlformats.org/officeDocument/2006/relationships/tags" Target="../tags/tag174.xml" /><Relationship Id="rId20" Type="http://schemas.openxmlformats.org/officeDocument/2006/relationships/tags" Target="../tags/tag192.xml" /><Relationship Id="rId21" Type="http://schemas.openxmlformats.org/officeDocument/2006/relationships/tags" Target="../tags/tag193.xml" /><Relationship Id="rId22" Type="http://schemas.openxmlformats.org/officeDocument/2006/relationships/tags" Target="../tags/tag194.xml" /><Relationship Id="rId23" Type="http://schemas.openxmlformats.org/officeDocument/2006/relationships/tags" Target="../tags/tag195.xml" /><Relationship Id="rId24" Type="http://schemas.openxmlformats.org/officeDocument/2006/relationships/tags" Target="../tags/tag196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18" Type="http://schemas.openxmlformats.org/officeDocument/2006/relationships/tags" Target="../tags/tag233.xml" /><Relationship Id="rId19" Type="http://schemas.openxmlformats.org/officeDocument/2006/relationships/tags" Target="../tags/tag234.xml" /><Relationship Id="rId2" Type="http://schemas.openxmlformats.org/officeDocument/2006/relationships/tags" Target="../tags/tag217.xml" /><Relationship Id="rId20" Type="http://schemas.openxmlformats.org/officeDocument/2006/relationships/tags" Target="../tags/tag235.xml" /><Relationship Id="rId21" Type="http://schemas.openxmlformats.org/officeDocument/2006/relationships/tags" Target="../tags/tag236.xml" /><Relationship Id="rId22" Type="http://schemas.openxmlformats.org/officeDocument/2006/relationships/tags" Target="../tags/tag237.xml" /><Relationship Id="rId23" Type="http://schemas.openxmlformats.org/officeDocument/2006/relationships/tags" Target="../tags/tag238.xml" /><Relationship Id="rId24" Type="http://schemas.openxmlformats.org/officeDocument/2006/relationships/tags" Target="../tags/tag239.xml" /><Relationship Id="rId25" Type="http://schemas.openxmlformats.org/officeDocument/2006/relationships/tags" Target="../tags/tag240.xml" /><Relationship Id="rId26" Type="http://schemas.openxmlformats.org/officeDocument/2006/relationships/tags" Target="../tags/tag241.xml" /><Relationship Id="rId27" Type="http://schemas.openxmlformats.org/officeDocument/2006/relationships/tags" Target="../tags/tag242.xml" /><Relationship Id="rId28" Type="http://schemas.openxmlformats.org/officeDocument/2006/relationships/tags" Target="../tags/tag243.xml" /><Relationship Id="rId29" Type="http://schemas.openxmlformats.org/officeDocument/2006/relationships/tags" Target="../tags/tag244.xml" /><Relationship Id="rId3" Type="http://schemas.openxmlformats.org/officeDocument/2006/relationships/tags" Target="../tags/tag218.xml" /><Relationship Id="rId30" Type="http://schemas.openxmlformats.org/officeDocument/2006/relationships/tags" Target="../tags/tag245.xml" /><Relationship Id="rId31" Type="http://schemas.openxmlformats.org/officeDocument/2006/relationships/tags" Target="../tags/tag246.xml" /><Relationship Id="rId32" Type="http://schemas.openxmlformats.org/officeDocument/2006/relationships/tags" Target="../tags/tag247.xml" /><Relationship Id="rId33" Type="http://schemas.openxmlformats.org/officeDocument/2006/relationships/tags" Target="../tags/tag248.xml" /><Relationship Id="rId34" Type="http://schemas.openxmlformats.org/officeDocument/2006/relationships/tags" Target="../tags/tag249.xml" /><Relationship Id="rId35" Type="http://schemas.openxmlformats.org/officeDocument/2006/relationships/tags" Target="../tags/tag250.xml" /><Relationship Id="rId36" Type="http://schemas.openxmlformats.org/officeDocument/2006/relationships/tags" Target="../tags/tag251.xml" /><Relationship Id="rId37" Type="http://schemas.openxmlformats.org/officeDocument/2006/relationships/tags" Target="../tags/tag252.xml" /><Relationship Id="rId38" Type="http://schemas.openxmlformats.org/officeDocument/2006/relationships/tags" Target="../tags/tag253.xml" /><Relationship Id="rId39" Type="http://schemas.openxmlformats.org/officeDocument/2006/relationships/tags" Target="../tags/tag254.xml" /><Relationship Id="rId4" Type="http://schemas.openxmlformats.org/officeDocument/2006/relationships/tags" Target="../tags/tag219.xml" /><Relationship Id="rId40" Type="http://schemas.openxmlformats.org/officeDocument/2006/relationships/tags" Target="../tags/tag255.xml" /><Relationship Id="rId41" Type="http://schemas.openxmlformats.org/officeDocument/2006/relationships/tags" Target="../tags/tag256.xml" /><Relationship Id="rId42" Type="http://schemas.openxmlformats.org/officeDocument/2006/relationships/tags" Target="../tags/tag257.xml" /><Relationship Id="rId43" Type="http://schemas.openxmlformats.org/officeDocument/2006/relationships/tags" Target="../tags/tag258.xml" /><Relationship Id="rId44" Type="http://schemas.openxmlformats.org/officeDocument/2006/relationships/tags" Target="../tags/tag259.xml" /><Relationship Id="rId45" Type="http://schemas.openxmlformats.org/officeDocument/2006/relationships/tags" Target="../tags/tag260.xml" /><Relationship Id="rId46" Type="http://schemas.openxmlformats.org/officeDocument/2006/relationships/tags" Target="../tags/tag261.xml" /><Relationship Id="rId47" Type="http://schemas.openxmlformats.org/officeDocument/2006/relationships/tags" Target="../tags/tag262.xml" /><Relationship Id="rId48" Type="http://schemas.openxmlformats.org/officeDocument/2006/relationships/tags" Target="../tags/tag263.xml" /><Relationship Id="rId49" Type="http://schemas.openxmlformats.org/officeDocument/2006/relationships/tags" Target="../tags/tag264.xml" /><Relationship Id="rId5" Type="http://schemas.openxmlformats.org/officeDocument/2006/relationships/tags" Target="../tags/tag220.xml" /><Relationship Id="rId50" Type="http://schemas.openxmlformats.org/officeDocument/2006/relationships/tags" Target="../tags/tag265.xml" /><Relationship Id="rId51" Type="http://schemas.openxmlformats.org/officeDocument/2006/relationships/tags" Target="../tags/tag266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5.xml" /><Relationship Id="rId11" Type="http://schemas.openxmlformats.org/officeDocument/2006/relationships/image" Target="../media/image2.png" /><Relationship Id="rId12" Type="http://schemas.openxmlformats.org/officeDocument/2006/relationships/tags" Target="../tags/tag276.xml" /><Relationship Id="rId13" Type="http://schemas.openxmlformats.org/officeDocument/2006/relationships/tags" Target="../tags/tag277.xml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tags" Target="../tags/tag273.xml" /><Relationship Id="rId9" Type="http://schemas.openxmlformats.org/officeDocument/2006/relationships/tags" Target="../tags/tag27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image" Target="../media/image3.png" /><Relationship Id="rId14" Type="http://schemas.openxmlformats.org/officeDocument/2006/relationships/tags" Target="../tags/tag289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8.xml" /><Relationship Id="rId11" Type="http://schemas.openxmlformats.org/officeDocument/2006/relationships/tags" Target="../tags/tag299.xml" /><Relationship Id="rId12" Type="http://schemas.openxmlformats.org/officeDocument/2006/relationships/tags" Target="../tags/tag300.xml" /><Relationship Id="rId2" Type="http://schemas.openxmlformats.org/officeDocument/2006/relationships/tags" Target="../tags/tag290.xml" /><Relationship Id="rId3" Type="http://schemas.openxmlformats.org/officeDocument/2006/relationships/tags" Target="../tags/tag291.xml" /><Relationship Id="rId4" Type="http://schemas.openxmlformats.org/officeDocument/2006/relationships/tags" Target="../tags/tag292.xml" /><Relationship Id="rId5" Type="http://schemas.openxmlformats.org/officeDocument/2006/relationships/tags" Target="../tags/tag293.xml" /><Relationship Id="rId6" Type="http://schemas.openxmlformats.org/officeDocument/2006/relationships/tags" Target="../tags/tag294.xml" /><Relationship Id="rId7" Type="http://schemas.openxmlformats.org/officeDocument/2006/relationships/tags" Target="../tags/tag295.xml" /><Relationship Id="rId8" Type="http://schemas.openxmlformats.org/officeDocument/2006/relationships/tags" Target="../tags/tag296.xml" /><Relationship Id="rId9" Type="http://schemas.openxmlformats.org/officeDocument/2006/relationships/tags" Target="../tags/tag29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9.xml" /><Relationship Id="rId11" Type="http://schemas.openxmlformats.org/officeDocument/2006/relationships/tags" Target="../tags/tag310.xml" /><Relationship Id="rId12" Type="http://schemas.openxmlformats.org/officeDocument/2006/relationships/tags" Target="../tags/tag311.xml" /><Relationship Id="rId2" Type="http://schemas.openxmlformats.org/officeDocument/2006/relationships/tags" Target="../tags/tag301.xml" /><Relationship Id="rId3" Type="http://schemas.openxmlformats.org/officeDocument/2006/relationships/tags" Target="../tags/tag302.xml" /><Relationship Id="rId4" Type="http://schemas.openxmlformats.org/officeDocument/2006/relationships/tags" Target="../tags/tag303.xml" /><Relationship Id="rId5" Type="http://schemas.openxmlformats.org/officeDocument/2006/relationships/tags" Target="../tags/tag304.xml" /><Relationship Id="rId6" Type="http://schemas.openxmlformats.org/officeDocument/2006/relationships/tags" Target="../tags/tag305.xml" /><Relationship Id="rId7" Type="http://schemas.openxmlformats.org/officeDocument/2006/relationships/tags" Target="../tags/tag306.xml" /><Relationship Id="rId8" Type="http://schemas.openxmlformats.org/officeDocument/2006/relationships/tags" Target="../tags/tag307.xml" /><Relationship Id="rId9" Type="http://schemas.openxmlformats.org/officeDocument/2006/relationships/tags" Target="../tags/tag30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0.xml" /><Relationship Id="rId11" Type="http://schemas.openxmlformats.org/officeDocument/2006/relationships/tags" Target="../tags/tag321.xml" /><Relationship Id="rId12" Type="http://schemas.openxmlformats.org/officeDocument/2006/relationships/tags" Target="../tags/tag322.xml" /><Relationship Id="rId13" Type="http://schemas.openxmlformats.org/officeDocument/2006/relationships/image" Target="../media/image4.png" /><Relationship Id="rId14" Type="http://schemas.openxmlformats.org/officeDocument/2006/relationships/tags" Target="../tags/tag323.xml" /><Relationship Id="rId15" Type="http://schemas.openxmlformats.org/officeDocument/2006/relationships/tags" Target="../tags/tag324.xml" /><Relationship Id="rId16" Type="http://schemas.openxmlformats.org/officeDocument/2006/relationships/image" Target="../media/image5.png" /><Relationship Id="rId17" Type="http://schemas.openxmlformats.org/officeDocument/2006/relationships/tags" Target="../tags/tag325.xml" /><Relationship Id="rId18" Type="http://schemas.openxmlformats.org/officeDocument/2006/relationships/tags" Target="../tags/tag326.xml" /><Relationship Id="rId19" Type="http://schemas.openxmlformats.org/officeDocument/2006/relationships/image" Target="../media/image6.png" /><Relationship Id="rId2" Type="http://schemas.openxmlformats.org/officeDocument/2006/relationships/tags" Target="../tags/tag312.xml" /><Relationship Id="rId20" Type="http://schemas.openxmlformats.org/officeDocument/2006/relationships/tags" Target="../tags/tag327.xml" /><Relationship Id="rId21" Type="http://schemas.openxmlformats.org/officeDocument/2006/relationships/tags" Target="../tags/tag328.xml" /><Relationship Id="rId22" Type="http://schemas.openxmlformats.org/officeDocument/2006/relationships/tags" Target="../tags/tag329.xml" /><Relationship Id="rId23" Type="http://schemas.openxmlformats.org/officeDocument/2006/relationships/tags" Target="../tags/tag330.xml" /><Relationship Id="rId24" Type="http://schemas.openxmlformats.org/officeDocument/2006/relationships/tags" Target="../tags/tag331.xml" /><Relationship Id="rId25" Type="http://schemas.openxmlformats.org/officeDocument/2006/relationships/tags" Target="../tags/tag332.xml" /><Relationship Id="rId3" Type="http://schemas.openxmlformats.org/officeDocument/2006/relationships/tags" Target="../tags/tag313.xml" /><Relationship Id="rId4" Type="http://schemas.openxmlformats.org/officeDocument/2006/relationships/tags" Target="../tags/tag314.xml" /><Relationship Id="rId5" Type="http://schemas.openxmlformats.org/officeDocument/2006/relationships/tags" Target="../tags/tag315.xml" /><Relationship Id="rId6" Type="http://schemas.openxmlformats.org/officeDocument/2006/relationships/tags" Target="../tags/tag316.xml" /><Relationship Id="rId7" Type="http://schemas.openxmlformats.org/officeDocument/2006/relationships/tags" Target="../tags/tag317.xml" /><Relationship Id="rId8" Type="http://schemas.openxmlformats.org/officeDocument/2006/relationships/tags" Target="../tags/tag318.xml" /><Relationship Id="rId9" Type="http://schemas.openxmlformats.org/officeDocument/2006/relationships/tags" Target="../tags/tag3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41.xml" /><Relationship Id="rId11" Type="http://schemas.openxmlformats.org/officeDocument/2006/relationships/tags" Target="../tags/tag342.xml" /><Relationship Id="rId12" Type="http://schemas.openxmlformats.org/officeDocument/2006/relationships/tags" Target="../tags/tag343.xml" /><Relationship Id="rId13" Type="http://schemas.openxmlformats.org/officeDocument/2006/relationships/tags" Target="../tags/tag344.xml" /><Relationship Id="rId14" Type="http://schemas.openxmlformats.org/officeDocument/2006/relationships/tags" Target="../tags/tag345.xml" /><Relationship Id="rId15" Type="http://schemas.openxmlformats.org/officeDocument/2006/relationships/tags" Target="../tags/tag346.xml" /><Relationship Id="rId2" Type="http://schemas.openxmlformats.org/officeDocument/2006/relationships/tags" Target="../tags/tag333.xml" /><Relationship Id="rId3" Type="http://schemas.openxmlformats.org/officeDocument/2006/relationships/tags" Target="../tags/tag334.xml" /><Relationship Id="rId4" Type="http://schemas.openxmlformats.org/officeDocument/2006/relationships/tags" Target="../tags/tag335.xml" /><Relationship Id="rId5" Type="http://schemas.openxmlformats.org/officeDocument/2006/relationships/tags" Target="../tags/tag336.xml" /><Relationship Id="rId6" Type="http://schemas.openxmlformats.org/officeDocument/2006/relationships/tags" Target="../tags/tag337.xml" /><Relationship Id="rId7" Type="http://schemas.openxmlformats.org/officeDocument/2006/relationships/tags" Target="../tags/tag338.xml" /><Relationship Id="rId8" Type="http://schemas.openxmlformats.org/officeDocument/2006/relationships/tags" Target="../tags/tag339.xml" /><Relationship Id="rId9" Type="http://schemas.openxmlformats.org/officeDocument/2006/relationships/tags" Target="../tags/tag34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347.xml" /><Relationship Id="rId3" Type="http://schemas.openxmlformats.org/officeDocument/2006/relationships/tags" Target="../tags/tag348.xml" /><Relationship Id="rId4" Type="http://schemas.openxmlformats.org/officeDocument/2006/relationships/hyperlink" Target="https://d.book118.com/155031113332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" name="圆角矩形 4" title=""/>
          <p:cNvSpPr/>
          <p:nvPr>
            <p:custDataLst>
              <p:tags r:id="rId3"/>
            </p:custDataLst>
          </p:nvPr>
        </p:nvSpPr>
        <p:spPr>
          <a:xfrm>
            <a:off x="145550" y="105631"/>
            <a:ext cx="11900899" cy="6646737"/>
          </a:xfrm>
          <a:prstGeom prst="roundRect">
            <a:avLst>
              <a:gd name="adj" fmla="val 0"/>
            </a:avLst>
          </a:prstGeom>
          <a:noFill/>
          <a:ln w="263525">
            <a:solidFill>
              <a:srgbClr val="4349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 title=""/>
          <p:cNvSpPr/>
          <p:nvPr>
            <p:custDataLst>
              <p:tags r:id="rId4"/>
            </p:custDataLst>
          </p:nvPr>
        </p:nvSpPr>
        <p:spPr>
          <a:xfrm>
            <a:off x="944880" y="568960"/>
            <a:ext cx="1165860" cy="1153795"/>
          </a:xfrm>
          <a:prstGeom prst="ellipse">
            <a:avLst/>
          </a:prstGeom>
          <a:solidFill>
            <a:srgbClr val="F1DFB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 title=""/>
          <p:cNvSpPr/>
          <p:nvPr>
            <p:custDataLst>
              <p:tags r:id="rId5"/>
            </p:custDataLst>
          </p:nvPr>
        </p:nvSpPr>
        <p:spPr>
          <a:xfrm>
            <a:off x="2493010" y="568960"/>
            <a:ext cx="1165860" cy="1153795"/>
          </a:xfrm>
          <a:prstGeom prst="ellipse">
            <a:avLst/>
          </a:prstGeom>
          <a:solidFill>
            <a:srgbClr val="F1DFB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 title=""/>
          <p:cNvSpPr/>
          <p:nvPr>
            <p:custDataLst>
              <p:tags r:id="rId6"/>
            </p:custDataLst>
          </p:nvPr>
        </p:nvSpPr>
        <p:spPr>
          <a:xfrm>
            <a:off x="4041140" y="568960"/>
            <a:ext cx="1165860" cy="1153795"/>
          </a:xfrm>
          <a:prstGeom prst="ellipse">
            <a:avLst/>
          </a:prstGeom>
          <a:solidFill>
            <a:srgbClr val="F1DFB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 title=""/>
          <p:cNvSpPr/>
          <p:nvPr>
            <p:custDataLst>
              <p:tags r:id="rId7"/>
            </p:custDataLst>
          </p:nvPr>
        </p:nvSpPr>
        <p:spPr>
          <a:xfrm>
            <a:off x="5589270" y="568960"/>
            <a:ext cx="1165860" cy="1153795"/>
          </a:xfrm>
          <a:prstGeom prst="ellipse">
            <a:avLst/>
          </a:prstGeom>
          <a:solidFill>
            <a:srgbClr val="F1DFB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 title=""/>
          <p:cNvSpPr/>
          <p:nvPr>
            <p:custDataLst>
              <p:tags r:id="rId8"/>
            </p:custDataLst>
          </p:nvPr>
        </p:nvSpPr>
        <p:spPr>
          <a:xfrm>
            <a:off x="7137400" y="568960"/>
            <a:ext cx="1165860" cy="1153795"/>
          </a:xfrm>
          <a:prstGeom prst="ellipse">
            <a:avLst/>
          </a:prstGeom>
          <a:solidFill>
            <a:srgbClr val="F1DFB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 title=""/>
          <p:cNvSpPr/>
          <p:nvPr>
            <p:custDataLst>
              <p:tags r:id="rId9"/>
            </p:custDataLst>
          </p:nvPr>
        </p:nvSpPr>
        <p:spPr>
          <a:xfrm>
            <a:off x="8685530" y="568960"/>
            <a:ext cx="1165860" cy="1153795"/>
          </a:xfrm>
          <a:prstGeom prst="ellipse">
            <a:avLst/>
          </a:prstGeom>
          <a:solidFill>
            <a:srgbClr val="F1DFB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 title=""/>
          <p:cNvSpPr/>
          <p:nvPr>
            <p:custDataLst>
              <p:tags r:id="rId10"/>
            </p:custDataLst>
          </p:nvPr>
        </p:nvSpPr>
        <p:spPr>
          <a:xfrm>
            <a:off x="10233660" y="568960"/>
            <a:ext cx="1165860" cy="1153795"/>
          </a:xfrm>
          <a:prstGeom prst="ellipse">
            <a:avLst/>
          </a:prstGeom>
          <a:solidFill>
            <a:srgbClr val="F1DFB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文本框 17" title=""/>
          <p:cNvSpPr txBox="1"/>
          <p:nvPr>
            <p:custDataLst>
              <p:tags r:id="rId11"/>
            </p:custDataLst>
          </p:nvPr>
        </p:nvSpPr>
        <p:spPr>
          <a:xfrm>
            <a:off x="871855" y="793115"/>
            <a:ext cx="153924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>
                <a:solidFill>
                  <a:srgbClr val="43495F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2024</a:t>
            </a:r>
            <a:endParaRPr lang="en-US" altLang="zh-CN" sz="4000">
              <a:solidFill>
                <a:srgbClr val="43495F"/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  <p:sp>
        <p:nvSpPr>
          <p:cNvPr id="20" name="文本框 19" title=""/>
          <p:cNvSpPr txBox="1"/>
          <p:nvPr>
            <p:custDataLst>
              <p:tags r:id="rId12"/>
            </p:custDataLst>
          </p:nvPr>
        </p:nvSpPr>
        <p:spPr>
          <a:xfrm>
            <a:off x="2583815" y="638810"/>
            <a:ext cx="813435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000">
                <a:solidFill>
                  <a:srgbClr val="43495F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中</a:t>
            </a:r>
            <a:endParaRPr lang="zh-CN" altLang="en-US" sz="6000">
              <a:solidFill>
                <a:srgbClr val="43495F"/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  <p:sp>
        <p:nvSpPr>
          <p:cNvPr id="21" name="文本框 20" title=""/>
          <p:cNvSpPr txBox="1"/>
          <p:nvPr>
            <p:custDataLst>
              <p:tags r:id="rId13"/>
            </p:custDataLst>
          </p:nvPr>
        </p:nvSpPr>
        <p:spPr>
          <a:xfrm>
            <a:off x="4145915" y="638175"/>
            <a:ext cx="813435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000">
                <a:solidFill>
                  <a:srgbClr val="43495F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考</a:t>
            </a:r>
            <a:endParaRPr lang="zh-CN" altLang="en-US" sz="6000">
              <a:solidFill>
                <a:srgbClr val="43495F"/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  <p:sp>
        <p:nvSpPr>
          <p:cNvPr id="22" name="文本框 21" title=""/>
          <p:cNvSpPr txBox="1"/>
          <p:nvPr>
            <p:custDataLst>
              <p:tags r:id="rId14"/>
            </p:custDataLst>
          </p:nvPr>
        </p:nvSpPr>
        <p:spPr>
          <a:xfrm>
            <a:off x="5671185" y="708025"/>
            <a:ext cx="813435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000">
                <a:solidFill>
                  <a:srgbClr val="43495F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一</a:t>
            </a:r>
            <a:endParaRPr lang="zh-CN" altLang="en-US" sz="6000">
              <a:solidFill>
                <a:srgbClr val="43495F"/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  <p:sp>
        <p:nvSpPr>
          <p:cNvPr id="23" name="文本框 22" title=""/>
          <p:cNvSpPr txBox="1"/>
          <p:nvPr>
            <p:custDataLst>
              <p:tags r:id="rId15"/>
            </p:custDataLst>
          </p:nvPr>
        </p:nvSpPr>
        <p:spPr>
          <a:xfrm>
            <a:off x="7270115" y="638810"/>
            <a:ext cx="813435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000">
                <a:solidFill>
                  <a:srgbClr val="43495F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轮</a:t>
            </a:r>
            <a:endParaRPr lang="zh-CN" altLang="en-US" sz="6000">
              <a:solidFill>
                <a:srgbClr val="43495F"/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  <p:sp>
        <p:nvSpPr>
          <p:cNvPr id="24" name="文本框 23" title=""/>
          <p:cNvSpPr txBox="1"/>
          <p:nvPr>
            <p:custDataLst>
              <p:tags r:id="rId16"/>
            </p:custDataLst>
          </p:nvPr>
        </p:nvSpPr>
        <p:spPr>
          <a:xfrm>
            <a:off x="8832215" y="638810"/>
            <a:ext cx="813435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000">
                <a:solidFill>
                  <a:srgbClr val="43495F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复</a:t>
            </a:r>
            <a:endParaRPr lang="zh-CN" altLang="en-US" sz="6000">
              <a:solidFill>
                <a:srgbClr val="43495F"/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  <p:sp>
        <p:nvSpPr>
          <p:cNvPr id="25" name="文本框 24" title=""/>
          <p:cNvSpPr txBox="1"/>
          <p:nvPr>
            <p:custDataLst>
              <p:tags r:id="rId17"/>
            </p:custDataLst>
          </p:nvPr>
        </p:nvSpPr>
        <p:spPr>
          <a:xfrm>
            <a:off x="10332720" y="638810"/>
            <a:ext cx="910590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000">
                <a:solidFill>
                  <a:srgbClr val="43495F"/>
                </a:solidFill>
                <a:latin typeface="方正粗黑宋简体" panose="02000000000000000000" charset="-122"/>
                <a:ea typeface="方正粗黑宋简体" panose="02000000000000000000" charset="-122"/>
              </a:rPr>
              <a:t>习</a:t>
            </a:r>
            <a:endParaRPr lang="zh-CN" altLang="en-US" sz="6000">
              <a:solidFill>
                <a:srgbClr val="43495F"/>
              </a:solidFill>
              <a:latin typeface="方正粗黑宋简体" panose="02000000000000000000" charset="-122"/>
              <a:ea typeface="方正粗黑宋简体" panose="02000000000000000000" charset="-122"/>
            </a:endParaRPr>
          </a:p>
        </p:txBody>
      </p:sp>
      <p:grpSp>
        <p:nvGrpSpPr>
          <p:cNvPr id="26" name="组合 25" title=""/>
          <p:cNvGrpSpPr/>
          <p:nvPr>
            <p:custDataLst>
              <p:tags r:id="rId18"/>
            </p:custDataLst>
          </p:nvPr>
        </p:nvGrpSpPr>
        <p:grpSpPr>
          <a:xfrm>
            <a:off x="618490" y="3252470"/>
            <a:ext cx="11107420" cy="2458085"/>
            <a:chOff x="425076" y="3507274"/>
            <a:chExt cx="11107147" cy="1190356"/>
          </a:xfrm>
        </p:grpSpPr>
        <p:sp>
          <p:nvSpPr>
            <p:cNvPr id="28" name="圆角矩形 27"/>
            <p:cNvSpPr/>
            <p:nvPr>
              <p:custDataLst>
                <p:tags r:id="rId19"/>
              </p:custDataLst>
            </p:nvPr>
          </p:nvSpPr>
          <p:spPr>
            <a:xfrm>
              <a:off x="425076" y="3507274"/>
              <a:ext cx="11107147" cy="1190356"/>
            </a:xfrm>
            <a:prstGeom prst="roundRect">
              <a:avLst/>
            </a:prstGeom>
            <a:solidFill>
              <a:srgbClr val="43495F"/>
            </a:solidFill>
            <a:ln w="25400">
              <a:solidFill>
                <a:srgbClr val="E9B67D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lvl="0" algn="ctr">
                <a:lnSpc>
                  <a:spcPct val="100000"/>
                </a:lnSpc>
                <a:defRPr sz="1800">
                  <a:solidFill>
                    <a:srgbClr val="000000"/>
                  </a:solidFill>
                </a:defRPr>
              </a:pPr>
              <a:r>
                <a:rPr lang="zh-CN" altLang="en-US" sz="7200" b="1" baseline="-25000">
                  <a:solidFill>
                    <a:srgbClr val="F1DFB1"/>
                  </a:solidFill>
                  <a:latin typeface="华文楷体" panose="02010600040101010101" pitchFamily="2" charset="-122"/>
                  <a:ea typeface="华文楷体" panose="02010600040101010101" pitchFamily="2" charset="-122"/>
                  <a:sym typeface="+mn-ea"/>
                </a:rPr>
                <a:t>九上第七单元</a:t>
              </a:r>
              <a:endParaRPr lang="zh-CN" altLang="en-US" sz="7200" b="1" baseline="-25000">
                <a:solidFill>
                  <a:srgbClr val="F1DFB1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endParaRPr>
            </a:p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b="0">
                  <a:solidFill>
                    <a:srgbClr val="000000"/>
                  </a:solidFill>
                </a:defRPr>
              </a:pPr>
              <a:r>
                <a:rPr lang="zh-CN" altLang="en-US" sz="7200" b="1" baseline="-25000">
                  <a:solidFill>
                    <a:srgbClr val="F1DFB1"/>
                  </a:solidFill>
                  <a:latin typeface="华文楷体" panose="02010600040101010101" pitchFamily="2" charset="-122"/>
                  <a:ea typeface="华文楷体" panose="02010600040101010101" pitchFamily="2" charset="-122"/>
                  <a:sym typeface="+mn-ea"/>
                </a:rPr>
                <a:t>资</a:t>
              </a:r>
              <a:r>
                <a:rPr lang="zh-CN" altLang="en-US" sz="7200" b="1" baseline="-25000">
                  <a:solidFill>
                    <a:srgbClr val="F1DFB1"/>
                  </a:solidFill>
                  <a:latin typeface="华文楷体" panose="02010600040101010101" pitchFamily="2" charset="-122"/>
                  <a:ea typeface="华文楷体" panose="02010600040101010101" pitchFamily="2" charset="-122"/>
                  <a:sym typeface="微软雅黑" panose="020b0503020204020204" charset="-122"/>
                </a:rPr>
                <a:t>工业革命和国际共产主义运动的兴起</a:t>
              </a:r>
              <a:endParaRPr lang="zh-CN" altLang="en-US" sz="7200" b="1" baseline="-25000">
                <a:solidFill>
                  <a:srgbClr val="F1DFB1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+mn-ea"/>
              </a:endParaRPr>
            </a:p>
          </p:txBody>
        </p:sp>
        <p:sp>
          <p:nvSpPr>
            <p:cNvPr id="30" name="圆角矩形 29"/>
            <p:cNvSpPr/>
            <p:nvPr>
              <p:custDataLst>
                <p:tags r:id="rId20"/>
              </p:custDataLst>
            </p:nvPr>
          </p:nvSpPr>
          <p:spPr>
            <a:xfrm>
              <a:off x="562868" y="3570313"/>
              <a:ext cx="10834739" cy="1068276"/>
            </a:xfrm>
            <a:prstGeom prst="roundRect">
              <a:avLst/>
            </a:prstGeom>
            <a:noFill/>
            <a:ln w="25400">
              <a:solidFill>
                <a:srgbClr val="E9B67D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1" name="文本框 30" title=""/>
          <p:cNvSpPr txBox="1"/>
          <p:nvPr>
            <p:custDataLst>
              <p:tags r:id="rId21"/>
            </p:custDataLst>
          </p:nvPr>
        </p:nvSpPr>
        <p:spPr>
          <a:xfrm>
            <a:off x="5589270" y="2048510"/>
            <a:ext cx="1214120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b="1">
                <a:solidFill>
                  <a:schemeClr val="tx1"/>
                </a:solidFill>
              </a:rPr>
              <a:t>28</a:t>
            </a:r>
            <a:endParaRPr lang="en-US" altLang="zh-CN" sz="6600" b="1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" name="圆角矩形 4" title=""/>
          <p:cNvSpPr/>
          <p:nvPr>
            <p:custDataLst>
              <p:tags r:id="rId3"/>
            </p:custDataLst>
          </p:nvPr>
        </p:nvSpPr>
        <p:spPr>
          <a:xfrm>
            <a:off x="145550" y="105631"/>
            <a:ext cx="11900899" cy="6646737"/>
          </a:xfrm>
          <a:prstGeom prst="roundRect">
            <a:avLst>
              <a:gd name="adj" fmla="val 0"/>
            </a:avLst>
          </a:prstGeom>
          <a:noFill/>
          <a:ln w="263525">
            <a:solidFill>
              <a:srgbClr val="4349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椭圆 1" title=""/>
          <p:cNvSpPr/>
          <p:nvPr>
            <p:custDataLst>
              <p:tags r:id="rId4"/>
            </p:custDataLst>
          </p:nvPr>
        </p:nvSpPr>
        <p:spPr>
          <a:xfrm>
            <a:off x="541020" y="1601470"/>
            <a:ext cx="3764280" cy="365506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椭圆 2" title=""/>
          <p:cNvSpPr/>
          <p:nvPr>
            <p:custDataLst>
              <p:tags r:id="rId5"/>
            </p:custDataLst>
          </p:nvPr>
        </p:nvSpPr>
        <p:spPr>
          <a:xfrm>
            <a:off x="722630" y="1747520"/>
            <a:ext cx="3394710" cy="3361690"/>
          </a:xfrm>
          <a:prstGeom prst="ellipse">
            <a:avLst/>
          </a:prstGeom>
          <a:solidFill>
            <a:schemeClr val="accent5">
              <a:lumMod val="50000"/>
              <a:alpha val="9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1500" b="1" baseline="-25000">
                <a:solidFill>
                  <a:srgbClr val="F1DFB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内容</a:t>
            </a:r>
            <a:endParaRPr lang="zh-CN" altLang="en-US" sz="11500" b="1" baseline="-25000">
              <a:solidFill>
                <a:srgbClr val="F1DFB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ctr">
              <a:lnSpc>
                <a:spcPct val="100000"/>
              </a:lnSpc>
            </a:pPr>
            <a:r>
              <a:rPr lang="zh-CN" altLang="en-US" sz="11500" b="1" baseline="-25000">
                <a:solidFill>
                  <a:srgbClr val="F1DFB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概要</a:t>
            </a:r>
            <a:endParaRPr lang="zh-CN" altLang="en-US" sz="11500" b="1" baseline="-25000">
              <a:solidFill>
                <a:srgbClr val="F1DFB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6" name="文本框 35" title=""/>
          <p:cNvSpPr txBox="1"/>
          <p:nvPr>
            <p:custDataLst>
              <p:tags r:id="rId6"/>
            </p:custDataLst>
          </p:nvPr>
        </p:nvSpPr>
        <p:spPr>
          <a:xfrm>
            <a:off x="7783830" y="728345"/>
            <a:ext cx="3991610" cy="52197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>
                <a:solidFill>
                  <a:schemeClr val="accent5">
                    <a:lumMod val="50000"/>
                  </a:schemeClr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01  2022</a:t>
            </a:r>
            <a:r>
              <a:rPr lang="zh-CN" altLang="en-US" sz="2800" b="1">
                <a:solidFill>
                  <a:schemeClr val="accent5">
                    <a:lumMod val="50000"/>
                  </a:schemeClr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年新课标解读</a:t>
            </a:r>
            <a:endParaRPr lang="zh-CN" altLang="en-US" sz="2800" b="1">
              <a:solidFill>
                <a:schemeClr val="accent5">
                  <a:lumMod val="50000"/>
                </a:schemeClr>
              </a:solidFill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</a:endParaRPr>
          </a:p>
        </p:txBody>
      </p:sp>
      <p:sp>
        <p:nvSpPr>
          <p:cNvPr id="38" name="文本框 37" title=""/>
          <p:cNvSpPr txBox="1"/>
          <p:nvPr>
            <p:custDataLst>
              <p:tags r:id="rId7"/>
            </p:custDataLst>
          </p:nvPr>
        </p:nvSpPr>
        <p:spPr>
          <a:xfrm>
            <a:off x="7807325" y="1658620"/>
            <a:ext cx="3947160" cy="52197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altLang="zh-CN" sz="2800" b="1">
                <a:solidFill>
                  <a:schemeClr val="accent5">
                    <a:lumMod val="50000"/>
                  </a:schemeClr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     02    单元概述</a:t>
            </a:r>
            <a:endParaRPr lang="en-US" altLang="zh-CN" sz="2800" b="1">
              <a:solidFill>
                <a:schemeClr val="accent5">
                  <a:lumMod val="50000"/>
                </a:schemeClr>
              </a:solidFill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</a:endParaRPr>
          </a:p>
        </p:txBody>
      </p:sp>
      <p:sp>
        <p:nvSpPr>
          <p:cNvPr id="40" name="文本框 39" title=""/>
          <p:cNvSpPr txBox="1"/>
          <p:nvPr>
            <p:custDataLst>
              <p:tags r:id="rId8"/>
            </p:custDataLst>
          </p:nvPr>
        </p:nvSpPr>
        <p:spPr>
          <a:xfrm>
            <a:off x="7807325" y="2635885"/>
            <a:ext cx="3971290" cy="52197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>
                <a:solidFill>
                  <a:schemeClr val="accent5">
                    <a:lumMod val="50000"/>
                  </a:schemeClr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03  </a:t>
            </a:r>
            <a:r>
              <a:rPr lang="zh-CN" sz="2800" b="1">
                <a:solidFill>
                  <a:schemeClr val="accent5">
                    <a:lumMod val="50000"/>
                  </a:schemeClr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单元时间脉络</a:t>
            </a:r>
            <a:endParaRPr lang="zh-CN" sz="2800" b="1">
              <a:solidFill>
                <a:schemeClr val="accent5">
                  <a:lumMod val="50000"/>
                </a:schemeClr>
              </a:solidFill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</a:endParaRPr>
          </a:p>
        </p:txBody>
      </p:sp>
      <p:sp>
        <p:nvSpPr>
          <p:cNvPr id="42" name="文本框 41" title=""/>
          <p:cNvSpPr txBox="1"/>
          <p:nvPr>
            <p:custDataLst>
              <p:tags r:id="rId9"/>
            </p:custDataLst>
          </p:nvPr>
        </p:nvSpPr>
        <p:spPr>
          <a:xfrm>
            <a:off x="7807325" y="3666490"/>
            <a:ext cx="3968115" cy="52197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altLang="zh-CN" sz="2800" b="1">
                <a:solidFill>
                  <a:schemeClr val="accent5">
                    <a:lumMod val="50000"/>
                  </a:schemeClr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04  单元知识建构</a:t>
            </a:r>
            <a:endParaRPr lang="en-US" altLang="zh-CN" sz="2800" b="1">
              <a:solidFill>
                <a:schemeClr val="accent5">
                  <a:lumMod val="50000"/>
                </a:schemeClr>
              </a:solidFill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</a:endParaRPr>
          </a:p>
        </p:txBody>
      </p:sp>
      <p:sp>
        <p:nvSpPr>
          <p:cNvPr id="44" name="文本框 43" title=""/>
          <p:cNvSpPr txBox="1"/>
          <p:nvPr>
            <p:custDataLst>
              <p:tags r:id="rId10"/>
            </p:custDataLst>
          </p:nvPr>
        </p:nvSpPr>
        <p:spPr>
          <a:xfrm>
            <a:off x="7839710" y="4697095"/>
            <a:ext cx="3947160" cy="52197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altLang="zh-CN" sz="2800" b="1">
                <a:solidFill>
                  <a:schemeClr val="accent5">
                    <a:lumMod val="50000"/>
                  </a:schemeClr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05  单元重点详解</a:t>
            </a:r>
            <a:endParaRPr lang="en-US" altLang="zh-CN" sz="2800" b="1">
              <a:solidFill>
                <a:schemeClr val="accent5">
                  <a:lumMod val="50000"/>
                </a:schemeClr>
              </a:solidFill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</a:endParaRPr>
          </a:p>
        </p:txBody>
      </p:sp>
      <p:sp>
        <p:nvSpPr>
          <p:cNvPr id="46" name="文本框 45" title=""/>
          <p:cNvSpPr txBox="1"/>
          <p:nvPr>
            <p:custDataLst>
              <p:tags r:id="rId11"/>
            </p:custDataLst>
          </p:nvPr>
        </p:nvSpPr>
        <p:spPr>
          <a:xfrm>
            <a:off x="7807325" y="5617845"/>
            <a:ext cx="3979545" cy="52197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>
                <a:solidFill>
                  <a:schemeClr val="accent5">
                    <a:lumMod val="50000"/>
                  </a:schemeClr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06  </a:t>
            </a:r>
            <a:r>
              <a:rPr lang="zh-CN" sz="2800" b="1">
                <a:solidFill>
                  <a:schemeClr val="accent5">
                    <a:lumMod val="50000"/>
                  </a:schemeClr>
                </a:solidFill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</a:rPr>
              <a:t>单元真题链接</a:t>
            </a:r>
            <a:endParaRPr lang="zh-CN" sz="2800" b="1">
              <a:solidFill>
                <a:schemeClr val="accent5">
                  <a:lumMod val="50000"/>
                </a:schemeClr>
              </a:solidFill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</a:endParaRPr>
          </a:p>
        </p:txBody>
      </p:sp>
      <p:sp>
        <p:nvSpPr>
          <p:cNvPr id="48" name="弧形 47" title=""/>
          <p:cNvSpPr/>
          <p:nvPr>
            <p:custDataLst>
              <p:tags r:id="rId12"/>
            </p:custDataLst>
          </p:nvPr>
        </p:nvSpPr>
        <p:spPr>
          <a:xfrm>
            <a:off x="-178435" y="842645"/>
            <a:ext cx="5196840" cy="5173345"/>
          </a:xfrm>
          <a:prstGeom prst="arc">
            <a:avLst>
              <a:gd name="adj1" fmla="val 16200000"/>
              <a:gd name="adj2" fmla="val 534941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9" name="椭圆 48" title=""/>
          <p:cNvSpPr/>
          <p:nvPr>
            <p:custDataLst>
              <p:tags r:id="rId13"/>
            </p:custDataLst>
          </p:nvPr>
        </p:nvSpPr>
        <p:spPr>
          <a:xfrm>
            <a:off x="3035300" y="842645"/>
            <a:ext cx="242570" cy="2667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0" name="椭圆 49" title=""/>
          <p:cNvSpPr/>
          <p:nvPr>
            <p:custDataLst>
              <p:tags r:id="rId14"/>
            </p:custDataLst>
          </p:nvPr>
        </p:nvSpPr>
        <p:spPr>
          <a:xfrm>
            <a:off x="4848225" y="3824605"/>
            <a:ext cx="242570" cy="2667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1" name="椭圆 50" title=""/>
          <p:cNvSpPr/>
          <p:nvPr>
            <p:custDataLst>
              <p:tags r:id="rId15"/>
            </p:custDataLst>
          </p:nvPr>
        </p:nvSpPr>
        <p:spPr>
          <a:xfrm>
            <a:off x="4799965" y="2757805"/>
            <a:ext cx="242570" cy="2667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2" name="椭圆 51" title=""/>
          <p:cNvSpPr/>
          <p:nvPr>
            <p:custDataLst>
              <p:tags r:id="rId16"/>
            </p:custDataLst>
          </p:nvPr>
        </p:nvSpPr>
        <p:spPr>
          <a:xfrm>
            <a:off x="4357370" y="4843780"/>
            <a:ext cx="242570" cy="2667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3" name="椭圆 52" title=""/>
          <p:cNvSpPr/>
          <p:nvPr>
            <p:custDataLst>
              <p:tags r:id="rId17"/>
            </p:custDataLst>
          </p:nvPr>
        </p:nvSpPr>
        <p:spPr>
          <a:xfrm>
            <a:off x="4305300" y="1747520"/>
            <a:ext cx="242570" cy="2667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4" name="椭圆 53" title=""/>
          <p:cNvSpPr/>
          <p:nvPr>
            <p:custDataLst>
              <p:tags r:id="rId18"/>
            </p:custDataLst>
          </p:nvPr>
        </p:nvSpPr>
        <p:spPr>
          <a:xfrm>
            <a:off x="3035300" y="5748655"/>
            <a:ext cx="242570" cy="2667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55" name="直接连接符 54" title=""/>
          <p:cNvCxnSpPr>
            <a:stCxn id="49" idx="6"/>
          </p:cNvCxnSpPr>
          <p:nvPr>
            <p:custDataLst>
              <p:tags r:id="rId19"/>
            </p:custDataLst>
          </p:nvPr>
        </p:nvCxnSpPr>
        <p:spPr>
          <a:xfrm>
            <a:off x="3277870" y="975995"/>
            <a:ext cx="4298950" cy="17780"/>
          </a:xfrm>
          <a:prstGeom prst="line">
            <a:avLst/>
          </a:prstGeom>
          <a:ln w="19050" cmpd="sng">
            <a:solidFill>
              <a:schemeClr val="accent1">
                <a:shade val="50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直接连接符 57" title=""/>
          <p:cNvCxnSpPr/>
          <p:nvPr>
            <p:custDataLst>
              <p:tags r:id="rId20"/>
            </p:custDataLst>
          </p:nvPr>
        </p:nvCxnSpPr>
        <p:spPr>
          <a:xfrm>
            <a:off x="4474845" y="1868170"/>
            <a:ext cx="3162935" cy="12065"/>
          </a:xfrm>
          <a:prstGeom prst="line">
            <a:avLst/>
          </a:prstGeom>
          <a:ln w="19050" cmpd="sng">
            <a:solidFill>
              <a:schemeClr val="accent1">
                <a:shade val="50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直接连接符 58" title=""/>
          <p:cNvCxnSpPr/>
          <p:nvPr>
            <p:custDataLst>
              <p:tags r:id="rId21"/>
            </p:custDataLst>
          </p:nvPr>
        </p:nvCxnSpPr>
        <p:spPr>
          <a:xfrm>
            <a:off x="5002530" y="2874645"/>
            <a:ext cx="2611120" cy="1270"/>
          </a:xfrm>
          <a:prstGeom prst="line">
            <a:avLst/>
          </a:prstGeom>
          <a:ln w="19050" cmpd="sng">
            <a:solidFill>
              <a:schemeClr val="accent1">
                <a:shade val="50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直接连接符 59" title=""/>
          <p:cNvCxnSpPr/>
          <p:nvPr>
            <p:custDataLst>
              <p:tags r:id="rId22"/>
            </p:custDataLst>
          </p:nvPr>
        </p:nvCxnSpPr>
        <p:spPr>
          <a:xfrm>
            <a:off x="5051425" y="3919855"/>
            <a:ext cx="2731770" cy="24765"/>
          </a:xfrm>
          <a:prstGeom prst="line">
            <a:avLst/>
          </a:prstGeom>
          <a:ln w="19050" cmpd="sng">
            <a:solidFill>
              <a:schemeClr val="accent1">
                <a:shade val="50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直接连接符 60" title=""/>
          <p:cNvCxnSpPr/>
          <p:nvPr>
            <p:custDataLst>
              <p:tags r:id="rId23"/>
            </p:custDataLst>
          </p:nvPr>
        </p:nvCxnSpPr>
        <p:spPr>
          <a:xfrm>
            <a:off x="4607560" y="4983480"/>
            <a:ext cx="3183890" cy="635"/>
          </a:xfrm>
          <a:prstGeom prst="line">
            <a:avLst/>
          </a:prstGeom>
          <a:ln w="19050" cmpd="sng">
            <a:solidFill>
              <a:schemeClr val="accent1">
                <a:shade val="50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直接连接符 61" title=""/>
          <p:cNvCxnSpPr/>
          <p:nvPr>
            <p:custDataLst>
              <p:tags r:id="rId24"/>
            </p:custDataLst>
          </p:nvPr>
        </p:nvCxnSpPr>
        <p:spPr>
          <a:xfrm>
            <a:off x="3277870" y="5876290"/>
            <a:ext cx="4396105" cy="5715"/>
          </a:xfrm>
          <a:prstGeom prst="line">
            <a:avLst/>
          </a:prstGeom>
          <a:ln w="19050" cmpd="sng">
            <a:solidFill>
              <a:schemeClr val="accent1">
                <a:shade val="50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" name="圆角矩形 4" title=""/>
          <p:cNvSpPr/>
          <p:nvPr>
            <p:custDataLst>
              <p:tags r:id="rId3"/>
            </p:custDataLst>
          </p:nvPr>
        </p:nvSpPr>
        <p:spPr>
          <a:xfrm>
            <a:off x="145550" y="105631"/>
            <a:ext cx="11900899" cy="6646737"/>
          </a:xfrm>
          <a:prstGeom prst="roundRect">
            <a:avLst>
              <a:gd name="adj" fmla="val 0"/>
            </a:avLst>
          </a:prstGeom>
          <a:noFill/>
          <a:ln w="263525">
            <a:solidFill>
              <a:srgbClr val="4349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5" name="组合 14" title=""/>
          <p:cNvGrpSpPr/>
          <p:nvPr>
            <p:custDataLst>
              <p:tags r:id="rId4"/>
            </p:custDataLst>
          </p:nvPr>
        </p:nvGrpSpPr>
        <p:grpSpPr>
          <a:xfrm>
            <a:off x="2044065" y="231140"/>
            <a:ext cx="1226820" cy="1226820"/>
            <a:chOff x="4022919" y="1953286"/>
            <a:chExt cx="1620000" cy="1620000"/>
          </a:xfrm>
          <a:solidFill>
            <a:srgbClr val="38518C"/>
          </a:solidFill>
        </p:grpSpPr>
        <p:sp>
          <p:nvSpPr>
            <p:cNvPr id="18" name="任意多边形 17"/>
            <p:cNvSpPr/>
            <p:nvPr>
              <p:custDataLst>
                <p:tags r:id="rId5"/>
              </p:custDataLst>
            </p:nvPr>
          </p:nvSpPr>
          <p:spPr bwMode="auto">
            <a:xfrm rot="5400000">
              <a:off x="4022919" y="1953286"/>
              <a:ext cx="1620000" cy="1620000"/>
            </a:xfrm>
            <a:custGeom>
              <a:gdLst>
                <a:gd name="connsiteX0" fmla="*/ 1141709 w 2279650"/>
                <a:gd name="connsiteY0" fmla="*/ 173038 h 2274888"/>
                <a:gd name="connsiteX1" fmla="*/ 813858 w 2279650"/>
                <a:gd name="connsiteY1" fmla="*/ 391536 h 2274888"/>
                <a:gd name="connsiteX2" fmla="*/ 648049 w 2279650"/>
                <a:gd name="connsiteY2" fmla="*/ 670310 h 2274888"/>
                <a:gd name="connsiteX3" fmla="*/ 354113 w 2279650"/>
                <a:gd name="connsiteY3" fmla="*/ 851136 h 2274888"/>
                <a:gd name="connsiteX4" fmla="*/ 161925 w 2279650"/>
                <a:gd name="connsiteY4" fmla="*/ 1137445 h 2274888"/>
                <a:gd name="connsiteX5" fmla="*/ 354113 w 2279650"/>
                <a:gd name="connsiteY5" fmla="*/ 1423753 h 2274888"/>
                <a:gd name="connsiteX6" fmla="*/ 648049 w 2279650"/>
                <a:gd name="connsiteY6" fmla="*/ 1608346 h 2274888"/>
                <a:gd name="connsiteX7" fmla="*/ 813858 w 2279650"/>
                <a:gd name="connsiteY7" fmla="*/ 1883353 h 2274888"/>
                <a:gd name="connsiteX8" fmla="*/ 1141709 w 2279650"/>
                <a:gd name="connsiteY8" fmla="*/ 2101851 h 2274888"/>
                <a:gd name="connsiteX9" fmla="*/ 1469560 w 2279650"/>
                <a:gd name="connsiteY9" fmla="*/ 1883353 h 2274888"/>
                <a:gd name="connsiteX10" fmla="*/ 1635370 w 2279650"/>
                <a:gd name="connsiteY10" fmla="*/ 1608346 h 2274888"/>
                <a:gd name="connsiteX11" fmla="*/ 1925537 w 2279650"/>
                <a:gd name="connsiteY11" fmla="*/ 1423753 h 2274888"/>
                <a:gd name="connsiteX12" fmla="*/ 2117725 w 2279650"/>
                <a:gd name="connsiteY12" fmla="*/ 1137445 h 2274888"/>
                <a:gd name="connsiteX13" fmla="*/ 1925537 w 2279650"/>
                <a:gd name="connsiteY13" fmla="*/ 851136 h 2274888"/>
                <a:gd name="connsiteX14" fmla="*/ 1635370 w 2279650"/>
                <a:gd name="connsiteY14" fmla="*/ 670310 h 2274888"/>
                <a:gd name="connsiteX15" fmla="*/ 1469560 w 2279650"/>
                <a:gd name="connsiteY15" fmla="*/ 391536 h 2274888"/>
                <a:gd name="connsiteX16" fmla="*/ 1141709 w 2279650"/>
                <a:gd name="connsiteY16" fmla="*/ 173038 h 2274888"/>
                <a:gd name="connsiteX17" fmla="*/ 1141709 w 2279650"/>
                <a:gd name="connsiteY17" fmla="*/ 0 h 2274888"/>
                <a:gd name="connsiteX18" fmla="*/ 1578799 w 2279650"/>
                <a:gd name="connsiteY18" fmla="*/ 350273 h 2274888"/>
                <a:gd name="connsiteX19" fmla="*/ 1721984 w 2279650"/>
                <a:gd name="connsiteY19" fmla="*/ 591320 h 2274888"/>
                <a:gd name="connsiteX20" fmla="*/ 2087481 w 2279650"/>
                <a:gd name="connsiteY20" fmla="*/ 896396 h 2274888"/>
                <a:gd name="connsiteX21" fmla="*/ 2279650 w 2279650"/>
                <a:gd name="connsiteY21" fmla="*/ 1137444 h 2274888"/>
                <a:gd name="connsiteX22" fmla="*/ 2087481 w 2279650"/>
                <a:gd name="connsiteY22" fmla="*/ 1378492 h 2274888"/>
                <a:gd name="connsiteX23" fmla="*/ 1721984 w 2279650"/>
                <a:gd name="connsiteY23" fmla="*/ 1683568 h 2274888"/>
                <a:gd name="connsiteX24" fmla="*/ 1578799 w 2279650"/>
                <a:gd name="connsiteY24" fmla="*/ 1928382 h 2274888"/>
                <a:gd name="connsiteX25" fmla="*/ 1141709 w 2279650"/>
                <a:gd name="connsiteY25" fmla="*/ 2274888 h 2274888"/>
                <a:gd name="connsiteX26" fmla="*/ 700851 w 2279650"/>
                <a:gd name="connsiteY26" fmla="*/ 1928382 h 2274888"/>
                <a:gd name="connsiteX27" fmla="*/ 557667 w 2279650"/>
                <a:gd name="connsiteY27" fmla="*/ 1683568 h 2274888"/>
                <a:gd name="connsiteX28" fmla="*/ 195937 w 2279650"/>
                <a:gd name="connsiteY28" fmla="*/ 1378492 h 2274888"/>
                <a:gd name="connsiteX29" fmla="*/ 0 w 2279650"/>
                <a:gd name="connsiteY29" fmla="*/ 1137444 h 2274888"/>
                <a:gd name="connsiteX30" fmla="*/ 195937 w 2279650"/>
                <a:gd name="connsiteY30" fmla="*/ 896396 h 2274888"/>
                <a:gd name="connsiteX31" fmla="*/ 557667 w 2279650"/>
                <a:gd name="connsiteY31" fmla="*/ 591320 h 2274888"/>
                <a:gd name="connsiteX32" fmla="*/ 700851 w 2279650"/>
                <a:gd name="connsiteY32" fmla="*/ 350273 h 2274888"/>
                <a:gd name="connsiteX33" fmla="*/ 1141709 w 2279650"/>
                <a:gd name="connsiteY33" fmla="*/ 0 h 22748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279650" h="2274888">
                  <a:moveTo>
                    <a:pt x="1141709" y="173038"/>
                  </a:moveTo>
                  <a:cubicBezTo>
                    <a:pt x="1039962" y="289822"/>
                    <a:pt x="957058" y="289822"/>
                    <a:pt x="813858" y="391536"/>
                  </a:cubicBezTo>
                  <a:cubicBezTo>
                    <a:pt x="670659" y="493251"/>
                    <a:pt x="648049" y="670310"/>
                    <a:pt x="648049" y="670310"/>
                  </a:cubicBezTo>
                  <a:cubicBezTo>
                    <a:pt x="648049" y="670310"/>
                    <a:pt x="455860" y="696681"/>
                    <a:pt x="354113" y="851136"/>
                  </a:cubicBezTo>
                  <a:cubicBezTo>
                    <a:pt x="256135" y="1001825"/>
                    <a:pt x="237293" y="1103540"/>
                    <a:pt x="161925" y="1137445"/>
                  </a:cubicBezTo>
                  <a:cubicBezTo>
                    <a:pt x="237293" y="1171350"/>
                    <a:pt x="256135" y="1273064"/>
                    <a:pt x="354113" y="1423753"/>
                  </a:cubicBezTo>
                  <a:cubicBezTo>
                    <a:pt x="455860" y="1578209"/>
                    <a:pt x="648049" y="1608346"/>
                    <a:pt x="648049" y="1608346"/>
                  </a:cubicBezTo>
                  <a:cubicBezTo>
                    <a:pt x="648049" y="1608346"/>
                    <a:pt x="670659" y="1781638"/>
                    <a:pt x="813858" y="1883353"/>
                  </a:cubicBezTo>
                  <a:cubicBezTo>
                    <a:pt x="957058" y="1988835"/>
                    <a:pt x="1039962" y="1988835"/>
                    <a:pt x="1141709" y="2101851"/>
                  </a:cubicBezTo>
                  <a:cubicBezTo>
                    <a:pt x="1243456" y="1988835"/>
                    <a:pt x="1326361" y="1988835"/>
                    <a:pt x="1469560" y="1883353"/>
                  </a:cubicBezTo>
                  <a:cubicBezTo>
                    <a:pt x="1612759" y="1781638"/>
                    <a:pt x="1635370" y="1608346"/>
                    <a:pt x="1635370" y="1608346"/>
                  </a:cubicBezTo>
                  <a:cubicBezTo>
                    <a:pt x="1635370" y="1608346"/>
                    <a:pt x="1823790" y="1578209"/>
                    <a:pt x="1925537" y="1423753"/>
                  </a:cubicBezTo>
                  <a:cubicBezTo>
                    <a:pt x="2027283" y="1273064"/>
                    <a:pt x="2046125" y="1171350"/>
                    <a:pt x="2117725" y="1137445"/>
                  </a:cubicBezTo>
                  <a:cubicBezTo>
                    <a:pt x="2046125" y="1103540"/>
                    <a:pt x="2027283" y="1001825"/>
                    <a:pt x="1925537" y="851136"/>
                  </a:cubicBezTo>
                  <a:cubicBezTo>
                    <a:pt x="1823790" y="696681"/>
                    <a:pt x="1635370" y="670310"/>
                    <a:pt x="1635370" y="670310"/>
                  </a:cubicBezTo>
                  <a:cubicBezTo>
                    <a:pt x="1635370" y="670310"/>
                    <a:pt x="1612759" y="493251"/>
                    <a:pt x="1469560" y="391536"/>
                  </a:cubicBezTo>
                  <a:cubicBezTo>
                    <a:pt x="1326361" y="289822"/>
                    <a:pt x="1243456" y="289822"/>
                    <a:pt x="1141709" y="173038"/>
                  </a:cubicBezTo>
                  <a:close/>
                  <a:moveTo>
                    <a:pt x="1141709" y="0"/>
                  </a:moveTo>
                  <a:cubicBezTo>
                    <a:pt x="1228373" y="180786"/>
                    <a:pt x="1439382" y="252347"/>
                    <a:pt x="1578799" y="350273"/>
                  </a:cubicBezTo>
                  <a:cubicBezTo>
                    <a:pt x="1718216" y="444432"/>
                    <a:pt x="1721984" y="591320"/>
                    <a:pt x="1721984" y="591320"/>
                  </a:cubicBezTo>
                  <a:cubicBezTo>
                    <a:pt x="1721984" y="591320"/>
                    <a:pt x="1929225" y="651582"/>
                    <a:pt x="2087481" y="896396"/>
                  </a:cubicBezTo>
                  <a:cubicBezTo>
                    <a:pt x="2241970" y="1141211"/>
                    <a:pt x="2189218" y="1114846"/>
                    <a:pt x="2279650" y="1137444"/>
                  </a:cubicBezTo>
                  <a:cubicBezTo>
                    <a:pt x="2189218" y="1160042"/>
                    <a:pt x="2241970" y="1133678"/>
                    <a:pt x="2087481" y="1378492"/>
                  </a:cubicBezTo>
                  <a:cubicBezTo>
                    <a:pt x="1929225" y="1623306"/>
                    <a:pt x="1721984" y="1683568"/>
                    <a:pt x="1721984" y="1683568"/>
                  </a:cubicBezTo>
                  <a:cubicBezTo>
                    <a:pt x="1721984" y="1683568"/>
                    <a:pt x="1718216" y="1830456"/>
                    <a:pt x="1578799" y="1928382"/>
                  </a:cubicBezTo>
                  <a:cubicBezTo>
                    <a:pt x="1439382" y="2022541"/>
                    <a:pt x="1228373" y="2094102"/>
                    <a:pt x="1141709" y="2274888"/>
                  </a:cubicBezTo>
                  <a:cubicBezTo>
                    <a:pt x="1051277" y="2094102"/>
                    <a:pt x="840268" y="2022541"/>
                    <a:pt x="700851" y="1928382"/>
                  </a:cubicBezTo>
                  <a:cubicBezTo>
                    <a:pt x="565203" y="1830456"/>
                    <a:pt x="557667" y="1683568"/>
                    <a:pt x="557667" y="1683568"/>
                  </a:cubicBezTo>
                  <a:cubicBezTo>
                    <a:pt x="557667" y="1683568"/>
                    <a:pt x="350426" y="1623306"/>
                    <a:pt x="195937" y="1378492"/>
                  </a:cubicBezTo>
                  <a:cubicBezTo>
                    <a:pt x="37680" y="1133678"/>
                    <a:pt x="94200" y="1160042"/>
                    <a:pt x="0" y="1137444"/>
                  </a:cubicBezTo>
                  <a:cubicBezTo>
                    <a:pt x="94200" y="1114846"/>
                    <a:pt x="37680" y="1141211"/>
                    <a:pt x="195937" y="896396"/>
                  </a:cubicBezTo>
                  <a:cubicBezTo>
                    <a:pt x="350426" y="651582"/>
                    <a:pt x="557667" y="591320"/>
                    <a:pt x="557667" y="591320"/>
                  </a:cubicBezTo>
                  <a:cubicBezTo>
                    <a:pt x="557667" y="591320"/>
                    <a:pt x="565203" y="444432"/>
                    <a:pt x="700851" y="350273"/>
                  </a:cubicBezTo>
                  <a:cubicBezTo>
                    <a:pt x="840268" y="252347"/>
                    <a:pt x="1051277" y="180786"/>
                    <a:pt x="1141709" y="0"/>
                  </a:cubicBezTo>
                  <a:close/>
                </a:path>
              </a:pathLst>
            </a:custGeom>
            <a:solidFill>
              <a:srgbClr val="43495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微软雅黑" panose="020b0503020204020204" charset="-122"/>
                <a:sym typeface="Arial" pitchFamily="34" charset="0"/>
              </a:endParaRPr>
            </a:p>
          </p:txBody>
        </p:sp>
        <p:sp>
          <p:nvSpPr>
            <p:cNvPr id="19" name="任意多边形 18"/>
            <p:cNvSpPr/>
            <p:nvPr>
              <p:custDataLst>
                <p:tags r:id="rId6"/>
              </p:custDataLst>
            </p:nvPr>
          </p:nvSpPr>
          <p:spPr bwMode="auto">
            <a:xfrm rot="5400000">
              <a:off x="4183108" y="2120597"/>
              <a:ext cx="1292840" cy="1285374"/>
            </a:xfrm>
            <a:custGeom>
              <a:gdLst>
                <a:gd name="connsiteX0" fmla="*/ 696806 w 1819275"/>
                <a:gd name="connsiteY0" fmla="*/ 1179512 h 1804988"/>
                <a:gd name="connsiteX1" fmla="*/ 794746 w 1819275"/>
                <a:gd name="connsiteY1" fmla="*/ 1277492 h 1804988"/>
                <a:gd name="connsiteX2" fmla="*/ 911522 w 1819275"/>
                <a:gd name="connsiteY2" fmla="*/ 1367935 h 1804988"/>
                <a:gd name="connsiteX3" fmla="*/ 1024530 w 1819275"/>
                <a:gd name="connsiteY3" fmla="*/ 1277492 h 1804988"/>
                <a:gd name="connsiteX4" fmla="*/ 1122471 w 1819275"/>
                <a:gd name="connsiteY4" fmla="*/ 1179512 h 1804988"/>
                <a:gd name="connsiteX5" fmla="*/ 1243013 w 1819275"/>
                <a:gd name="connsiteY5" fmla="*/ 1288798 h 1804988"/>
                <a:gd name="connsiteX6" fmla="*/ 1175208 w 1819275"/>
                <a:gd name="connsiteY6" fmla="*/ 1431999 h 1804988"/>
                <a:gd name="connsiteX7" fmla="*/ 1039598 w 1819275"/>
                <a:gd name="connsiteY7" fmla="*/ 1435767 h 1804988"/>
                <a:gd name="connsiteX8" fmla="*/ 1084801 w 1819275"/>
                <a:gd name="connsiteY8" fmla="*/ 1416925 h 1804988"/>
                <a:gd name="connsiteX9" fmla="*/ 1032064 w 1819275"/>
                <a:gd name="connsiteY9" fmla="*/ 1409388 h 1804988"/>
                <a:gd name="connsiteX10" fmla="*/ 1050899 w 1819275"/>
                <a:gd name="connsiteY10" fmla="*/ 1480989 h 1804988"/>
                <a:gd name="connsiteX11" fmla="*/ 911522 w 1819275"/>
                <a:gd name="connsiteY11" fmla="*/ 1582737 h 1804988"/>
                <a:gd name="connsiteX12" fmla="*/ 768378 w 1819275"/>
                <a:gd name="connsiteY12" fmla="*/ 1480989 h 1804988"/>
                <a:gd name="connsiteX13" fmla="*/ 787213 w 1819275"/>
                <a:gd name="connsiteY13" fmla="*/ 1409388 h 1804988"/>
                <a:gd name="connsiteX14" fmla="*/ 734475 w 1819275"/>
                <a:gd name="connsiteY14" fmla="*/ 1416925 h 1804988"/>
                <a:gd name="connsiteX15" fmla="*/ 779679 w 1819275"/>
                <a:gd name="connsiteY15" fmla="*/ 1435767 h 1804988"/>
                <a:gd name="connsiteX16" fmla="*/ 644068 w 1819275"/>
                <a:gd name="connsiteY16" fmla="*/ 1431999 h 1804988"/>
                <a:gd name="connsiteX17" fmla="*/ 576263 w 1819275"/>
                <a:gd name="connsiteY17" fmla="*/ 1288798 h 1804988"/>
                <a:gd name="connsiteX18" fmla="*/ 696806 w 1819275"/>
                <a:gd name="connsiteY18" fmla="*/ 1179512 h 1804988"/>
                <a:gd name="connsiteX19" fmla="*/ 765493 w 1819275"/>
                <a:gd name="connsiteY19" fmla="*/ 1081087 h 1804988"/>
                <a:gd name="connsiteX20" fmla="*/ 912314 w 1819275"/>
                <a:gd name="connsiteY20" fmla="*/ 1118757 h 1804988"/>
                <a:gd name="connsiteX21" fmla="*/ 1055371 w 1819275"/>
                <a:gd name="connsiteY21" fmla="*/ 1081087 h 1804988"/>
                <a:gd name="connsiteX22" fmla="*/ 991372 w 1819275"/>
                <a:gd name="connsiteY22" fmla="*/ 1246833 h 1804988"/>
                <a:gd name="connsiteX23" fmla="*/ 912314 w 1819275"/>
                <a:gd name="connsiteY23" fmla="*/ 1303337 h 1804988"/>
                <a:gd name="connsiteX24" fmla="*/ 833257 w 1819275"/>
                <a:gd name="connsiteY24" fmla="*/ 1246833 h 1804988"/>
                <a:gd name="connsiteX25" fmla="*/ 765493 w 1819275"/>
                <a:gd name="connsiteY25" fmla="*/ 1081087 h 1804988"/>
                <a:gd name="connsiteX26" fmla="*/ 1122363 w 1819275"/>
                <a:gd name="connsiteY26" fmla="*/ 1069975 h 1804988"/>
                <a:gd name="connsiteX27" fmla="*/ 1220391 w 1819275"/>
                <a:gd name="connsiteY27" fmla="*/ 1085031 h 1804988"/>
                <a:gd name="connsiteX28" fmla="*/ 1325960 w 1819275"/>
                <a:gd name="connsiteY28" fmla="*/ 1303338 h 1804988"/>
                <a:gd name="connsiteX29" fmla="*/ 1126133 w 1819275"/>
                <a:gd name="connsiteY29" fmla="*/ 1164073 h 1804988"/>
                <a:gd name="connsiteX30" fmla="*/ 1122363 w 1819275"/>
                <a:gd name="connsiteY30" fmla="*/ 1069975 h 1804988"/>
                <a:gd name="connsiteX31" fmla="*/ 696914 w 1819275"/>
                <a:gd name="connsiteY31" fmla="*/ 1069975 h 1804988"/>
                <a:gd name="connsiteX32" fmla="*/ 693144 w 1819275"/>
                <a:gd name="connsiteY32" fmla="*/ 1164073 h 1804988"/>
                <a:gd name="connsiteX33" fmla="*/ 493317 w 1819275"/>
                <a:gd name="connsiteY33" fmla="*/ 1303338 h 1804988"/>
                <a:gd name="connsiteX34" fmla="*/ 598886 w 1819275"/>
                <a:gd name="connsiteY34" fmla="*/ 1085031 h 1804988"/>
                <a:gd name="connsiteX35" fmla="*/ 696914 w 1819275"/>
                <a:gd name="connsiteY35" fmla="*/ 1069975 h 1804988"/>
                <a:gd name="connsiteX36" fmla="*/ 1164680 w 1819275"/>
                <a:gd name="connsiteY36" fmla="*/ 754062 h 1804988"/>
                <a:gd name="connsiteX37" fmla="*/ 1255245 w 1819275"/>
                <a:gd name="connsiteY37" fmla="*/ 825610 h 1804988"/>
                <a:gd name="connsiteX38" fmla="*/ 1338264 w 1819275"/>
                <a:gd name="connsiteY38" fmla="*/ 897159 h 1804988"/>
                <a:gd name="connsiteX39" fmla="*/ 1255245 w 1819275"/>
                <a:gd name="connsiteY39" fmla="*/ 964941 h 1804988"/>
                <a:gd name="connsiteX40" fmla="*/ 1108076 w 1819275"/>
                <a:gd name="connsiteY40" fmla="*/ 1025192 h 1804988"/>
                <a:gd name="connsiteX41" fmla="*/ 1157132 w 1819275"/>
                <a:gd name="connsiteY41" fmla="*/ 897159 h 1804988"/>
                <a:gd name="connsiteX42" fmla="*/ 1108076 w 1819275"/>
                <a:gd name="connsiteY42" fmla="*/ 765359 h 1804988"/>
                <a:gd name="connsiteX43" fmla="*/ 1164680 w 1819275"/>
                <a:gd name="connsiteY43" fmla="*/ 754062 h 1804988"/>
                <a:gd name="connsiteX44" fmla="*/ 655945 w 1819275"/>
                <a:gd name="connsiteY44" fmla="*/ 754062 h 1804988"/>
                <a:gd name="connsiteX45" fmla="*/ 712788 w 1819275"/>
                <a:gd name="connsiteY45" fmla="*/ 765359 h 1804988"/>
                <a:gd name="connsiteX46" fmla="*/ 667314 w 1819275"/>
                <a:gd name="connsiteY46" fmla="*/ 897159 h 1804988"/>
                <a:gd name="connsiteX47" fmla="*/ 712788 w 1819275"/>
                <a:gd name="connsiteY47" fmla="*/ 1025192 h 1804988"/>
                <a:gd name="connsiteX48" fmla="*/ 564997 w 1819275"/>
                <a:gd name="connsiteY48" fmla="*/ 964941 h 1804988"/>
                <a:gd name="connsiteX49" fmla="*/ 477838 w 1819275"/>
                <a:gd name="connsiteY49" fmla="*/ 897159 h 1804988"/>
                <a:gd name="connsiteX50" fmla="*/ 564997 w 1819275"/>
                <a:gd name="connsiteY50" fmla="*/ 825610 h 1804988"/>
                <a:gd name="connsiteX51" fmla="*/ 655945 w 1819275"/>
                <a:gd name="connsiteY51" fmla="*/ 754062 h 1804988"/>
                <a:gd name="connsiteX52" fmla="*/ 908051 w 1819275"/>
                <a:gd name="connsiteY52" fmla="*/ 715962 h 1804988"/>
                <a:gd name="connsiteX53" fmla="*/ 1089026 w 1819275"/>
                <a:gd name="connsiteY53" fmla="*/ 896937 h 1804988"/>
                <a:gd name="connsiteX54" fmla="*/ 908051 w 1819275"/>
                <a:gd name="connsiteY54" fmla="*/ 1077912 h 1804988"/>
                <a:gd name="connsiteX55" fmla="*/ 727076 w 1819275"/>
                <a:gd name="connsiteY55" fmla="*/ 896937 h 1804988"/>
                <a:gd name="connsiteX56" fmla="*/ 908051 w 1819275"/>
                <a:gd name="connsiteY56" fmla="*/ 715962 h 1804988"/>
                <a:gd name="connsiteX57" fmla="*/ 1329427 w 1819275"/>
                <a:gd name="connsiteY57" fmla="*/ 588962 h 1804988"/>
                <a:gd name="connsiteX58" fmla="*/ 1480390 w 1819275"/>
                <a:gd name="connsiteY58" fmla="*/ 664129 h 1804988"/>
                <a:gd name="connsiteX59" fmla="*/ 1469068 w 1819275"/>
                <a:gd name="connsiteY59" fmla="*/ 765605 h 1804988"/>
                <a:gd name="connsiteX60" fmla="*/ 1472842 w 1819275"/>
                <a:gd name="connsiteY60" fmla="*/ 720505 h 1804988"/>
                <a:gd name="connsiteX61" fmla="*/ 1435101 w 1819275"/>
                <a:gd name="connsiteY61" fmla="*/ 743055 h 1804988"/>
                <a:gd name="connsiteX62" fmla="*/ 1518130 w 1819275"/>
                <a:gd name="connsiteY62" fmla="*/ 761847 h 1804988"/>
                <a:gd name="connsiteX63" fmla="*/ 1635126 w 1819275"/>
                <a:gd name="connsiteY63" fmla="*/ 897148 h 1804988"/>
                <a:gd name="connsiteX64" fmla="*/ 1518130 w 1819275"/>
                <a:gd name="connsiteY64" fmla="*/ 1032449 h 1804988"/>
                <a:gd name="connsiteX65" fmla="*/ 1435101 w 1819275"/>
                <a:gd name="connsiteY65" fmla="*/ 1047482 h 1804988"/>
                <a:gd name="connsiteX66" fmla="*/ 1472842 w 1819275"/>
                <a:gd name="connsiteY66" fmla="*/ 1073791 h 1804988"/>
                <a:gd name="connsiteX67" fmla="*/ 1469068 w 1819275"/>
                <a:gd name="connsiteY67" fmla="*/ 1024932 h 1804988"/>
                <a:gd name="connsiteX68" fmla="*/ 1480390 w 1819275"/>
                <a:gd name="connsiteY68" fmla="*/ 1126408 h 1804988"/>
                <a:gd name="connsiteX69" fmla="*/ 1325653 w 1819275"/>
                <a:gd name="connsiteY69" fmla="*/ 1201775 h 1804988"/>
                <a:gd name="connsiteX70" fmla="*/ 1235076 w 1819275"/>
                <a:gd name="connsiteY70" fmla="*/ 1081307 h 1804988"/>
                <a:gd name="connsiteX71" fmla="*/ 1303009 w 1819275"/>
                <a:gd name="connsiteY71" fmla="*/ 1006140 h 1804988"/>
                <a:gd name="connsiteX72" fmla="*/ 1408683 w 1819275"/>
                <a:gd name="connsiteY72" fmla="*/ 897148 h 1804988"/>
                <a:gd name="connsiteX73" fmla="*/ 1303009 w 1819275"/>
                <a:gd name="connsiteY73" fmla="*/ 788155 h 1804988"/>
                <a:gd name="connsiteX74" fmla="*/ 1235076 w 1819275"/>
                <a:gd name="connsiteY74" fmla="*/ 712988 h 1804988"/>
                <a:gd name="connsiteX75" fmla="*/ 1325653 w 1819275"/>
                <a:gd name="connsiteY75" fmla="*/ 592720 h 1804988"/>
                <a:gd name="connsiteX76" fmla="*/ 1329427 w 1819275"/>
                <a:gd name="connsiteY76" fmla="*/ 588962 h 1804988"/>
                <a:gd name="connsiteX77" fmla="*/ 490312 w 1819275"/>
                <a:gd name="connsiteY77" fmla="*/ 588962 h 1804988"/>
                <a:gd name="connsiteX78" fmla="*/ 494092 w 1819275"/>
                <a:gd name="connsiteY78" fmla="*/ 592720 h 1804988"/>
                <a:gd name="connsiteX79" fmla="*/ 581026 w 1819275"/>
                <a:gd name="connsiteY79" fmla="*/ 712988 h 1804988"/>
                <a:gd name="connsiteX80" fmla="*/ 516770 w 1819275"/>
                <a:gd name="connsiteY80" fmla="*/ 788155 h 1804988"/>
                <a:gd name="connsiteX81" fmla="*/ 410937 w 1819275"/>
                <a:gd name="connsiteY81" fmla="*/ 897148 h 1804988"/>
                <a:gd name="connsiteX82" fmla="*/ 516770 w 1819275"/>
                <a:gd name="connsiteY82" fmla="*/ 1006140 h 1804988"/>
                <a:gd name="connsiteX83" fmla="*/ 581026 w 1819275"/>
                <a:gd name="connsiteY83" fmla="*/ 1081307 h 1804988"/>
                <a:gd name="connsiteX84" fmla="*/ 494092 w 1819275"/>
                <a:gd name="connsiteY84" fmla="*/ 1201775 h 1804988"/>
                <a:gd name="connsiteX85" fmla="*/ 339121 w 1819275"/>
                <a:gd name="connsiteY85" fmla="*/ 1126408 h 1804988"/>
                <a:gd name="connsiteX86" fmla="*/ 350461 w 1819275"/>
                <a:gd name="connsiteY86" fmla="*/ 1024932 h 1804988"/>
                <a:gd name="connsiteX87" fmla="*/ 346681 w 1819275"/>
                <a:gd name="connsiteY87" fmla="*/ 1073791 h 1804988"/>
                <a:gd name="connsiteX88" fmla="*/ 384478 w 1819275"/>
                <a:gd name="connsiteY88" fmla="*/ 1047482 h 1804988"/>
                <a:gd name="connsiteX89" fmla="*/ 301324 w 1819275"/>
                <a:gd name="connsiteY89" fmla="*/ 1032449 h 1804988"/>
                <a:gd name="connsiteX90" fmla="*/ 184151 w 1819275"/>
                <a:gd name="connsiteY90" fmla="*/ 897148 h 1804988"/>
                <a:gd name="connsiteX91" fmla="*/ 301324 w 1819275"/>
                <a:gd name="connsiteY91" fmla="*/ 761847 h 1804988"/>
                <a:gd name="connsiteX92" fmla="*/ 384478 w 1819275"/>
                <a:gd name="connsiteY92" fmla="*/ 743055 h 1804988"/>
                <a:gd name="connsiteX93" fmla="*/ 346681 w 1819275"/>
                <a:gd name="connsiteY93" fmla="*/ 720505 h 1804988"/>
                <a:gd name="connsiteX94" fmla="*/ 350461 w 1819275"/>
                <a:gd name="connsiteY94" fmla="*/ 765605 h 1804988"/>
                <a:gd name="connsiteX95" fmla="*/ 339121 w 1819275"/>
                <a:gd name="connsiteY95" fmla="*/ 664129 h 1804988"/>
                <a:gd name="connsiteX96" fmla="*/ 490312 w 1819275"/>
                <a:gd name="connsiteY96" fmla="*/ 588962 h 1804988"/>
                <a:gd name="connsiteX97" fmla="*/ 1325960 w 1819275"/>
                <a:gd name="connsiteY97" fmla="*/ 498475 h 1804988"/>
                <a:gd name="connsiteX98" fmla="*/ 1220391 w 1819275"/>
                <a:gd name="connsiteY98" fmla="*/ 716782 h 1804988"/>
                <a:gd name="connsiteX99" fmla="*/ 1122363 w 1819275"/>
                <a:gd name="connsiteY99" fmla="*/ 731838 h 1804988"/>
                <a:gd name="connsiteX100" fmla="*/ 1126133 w 1819275"/>
                <a:gd name="connsiteY100" fmla="*/ 637740 h 1804988"/>
                <a:gd name="connsiteX101" fmla="*/ 1325960 w 1819275"/>
                <a:gd name="connsiteY101" fmla="*/ 498475 h 1804988"/>
                <a:gd name="connsiteX102" fmla="*/ 912314 w 1819275"/>
                <a:gd name="connsiteY102" fmla="*/ 498475 h 1804988"/>
                <a:gd name="connsiteX103" fmla="*/ 991372 w 1819275"/>
                <a:gd name="connsiteY103" fmla="*/ 554979 h 1804988"/>
                <a:gd name="connsiteX104" fmla="*/ 1055371 w 1819275"/>
                <a:gd name="connsiteY104" fmla="*/ 720725 h 1804988"/>
                <a:gd name="connsiteX105" fmla="*/ 912314 w 1819275"/>
                <a:gd name="connsiteY105" fmla="*/ 683056 h 1804988"/>
                <a:gd name="connsiteX106" fmla="*/ 765493 w 1819275"/>
                <a:gd name="connsiteY106" fmla="*/ 720725 h 1804988"/>
                <a:gd name="connsiteX107" fmla="*/ 833257 w 1819275"/>
                <a:gd name="connsiteY107" fmla="*/ 554979 h 1804988"/>
                <a:gd name="connsiteX108" fmla="*/ 912314 w 1819275"/>
                <a:gd name="connsiteY108" fmla="*/ 498475 h 1804988"/>
                <a:gd name="connsiteX109" fmla="*/ 493317 w 1819275"/>
                <a:gd name="connsiteY109" fmla="*/ 498475 h 1804988"/>
                <a:gd name="connsiteX110" fmla="*/ 693144 w 1819275"/>
                <a:gd name="connsiteY110" fmla="*/ 637740 h 1804988"/>
                <a:gd name="connsiteX111" fmla="*/ 696914 w 1819275"/>
                <a:gd name="connsiteY111" fmla="*/ 731838 h 1804988"/>
                <a:gd name="connsiteX112" fmla="*/ 598886 w 1819275"/>
                <a:gd name="connsiteY112" fmla="*/ 716782 h 1804988"/>
                <a:gd name="connsiteX113" fmla="*/ 493317 w 1819275"/>
                <a:gd name="connsiteY113" fmla="*/ 498475 h 1804988"/>
                <a:gd name="connsiteX114" fmla="*/ 911522 w 1819275"/>
                <a:gd name="connsiteY114" fmla="*/ 222250 h 1804988"/>
                <a:gd name="connsiteX115" fmla="*/ 1050899 w 1819275"/>
                <a:gd name="connsiteY115" fmla="*/ 320230 h 1804988"/>
                <a:gd name="connsiteX116" fmla="*/ 1032064 w 1819275"/>
                <a:gd name="connsiteY116" fmla="*/ 391831 h 1804988"/>
                <a:gd name="connsiteX117" fmla="*/ 1084801 w 1819275"/>
                <a:gd name="connsiteY117" fmla="*/ 384294 h 1804988"/>
                <a:gd name="connsiteX118" fmla="*/ 1039598 w 1819275"/>
                <a:gd name="connsiteY118" fmla="*/ 365452 h 1804988"/>
                <a:gd name="connsiteX119" fmla="*/ 1175208 w 1819275"/>
                <a:gd name="connsiteY119" fmla="*/ 369220 h 1804988"/>
                <a:gd name="connsiteX120" fmla="*/ 1243013 w 1819275"/>
                <a:gd name="connsiteY120" fmla="*/ 512421 h 1804988"/>
                <a:gd name="connsiteX121" fmla="*/ 1122471 w 1819275"/>
                <a:gd name="connsiteY121" fmla="*/ 625475 h 1804988"/>
                <a:gd name="connsiteX122" fmla="*/ 1024530 w 1819275"/>
                <a:gd name="connsiteY122" fmla="*/ 523727 h 1804988"/>
                <a:gd name="connsiteX123" fmla="*/ 911522 w 1819275"/>
                <a:gd name="connsiteY123" fmla="*/ 433284 h 1804988"/>
                <a:gd name="connsiteX124" fmla="*/ 794746 w 1819275"/>
                <a:gd name="connsiteY124" fmla="*/ 523727 h 1804988"/>
                <a:gd name="connsiteX125" fmla="*/ 696806 w 1819275"/>
                <a:gd name="connsiteY125" fmla="*/ 625475 h 1804988"/>
                <a:gd name="connsiteX126" fmla="*/ 576263 w 1819275"/>
                <a:gd name="connsiteY126" fmla="*/ 512421 h 1804988"/>
                <a:gd name="connsiteX127" fmla="*/ 644068 w 1819275"/>
                <a:gd name="connsiteY127" fmla="*/ 369220 h 1804988"/>
                <a:gd name="connsiteX128" fmla="*/ 779679 w 1819275"/>
                <a:gd name="connsiteY128" fmla="*/ 365452 h 1804988"/>
                <a:gd name="connsiteX129" fmla="*/ 734475 w 1819275"/>
                <a:gd name="connsiteY129" fmla="*/ 384294 h 1804988"/>
                <a:gd name="connsiteX130" fmla="*/ 787213 w 1819275"/>
                <a:gd name="connsiteY130" fmla="*/ 391831 h 1804988"/>
                <a:gd name="connsiteX131" fmla="*/ 768378 w 1819275"/>
                <a:gd name="connsiteY131" fmla="*/ 320230 h 1804988"/>
                <a:gd name="connsiteX132" fmla="*/ 911522 w 1819275"/>
                <a:gd name="connsiteY132" fmla="*/ 222250 h 1804988"/>
                <a:gd name="connsiteX133" fmla="*/ 907753 w 1819275"/>
                <a:gd name="connsiteY133" fmla="*/ 185737 h 1804988"/>
                <a:gd name="connsiteX134" fmla="*/ 741881 w 1819275"/>
                <a:gd name="connsiteY134" fmla="*/ 294895 h 1804988"/>
                <a:gd name="connsiteX135" fmla="*/ 523231 w 1819275"/>
                <a:gd name="connsiteY135" fmla="*/ 490625 h 1804988"/>
                <a:gd name="connsiteX136" fmla="*/ 474223 w 1819275"/>
                <a:gd name="connsiteY136" fmla="*/ 498153 h 1804988"/>
                <a:gd name="connsiteX137" fmla="*/ 470453 w 1819275"/>
                <a:gd name="connsiteY137" fmla="*/ 539558 h 1804988"/>
                <a:gd name="connsiteX138" fmla="*/ 259342 w 1819275"/>
                <a:gd name="connsiteY138" fmla="*/ 742816 h 1804988"/>
                <a:gd name="connsiteX139" fmla="*/ 134938 w 1819275"/>
                <a:gd name="connsiteY139" fmla="*/ 900906 h 1804988"/>
                <a:gd name="connsiteX140" fmla="*/ 259342 w 1819275"/>
                <a:gd name="connsiteY140" fmla="*/ 1058996 h 1804988"/>
                <a:gd name="connsiteX141" fmla="*/ 470453 w 1819275"/>
                <a:gd name="connsiteY141" fmla="*/ 1262255 h 1804988"/>
                <a:gd name="connsiteX142" fmla="*/ 474223 w 1819275"/>
                <a:gd name="connsiteY142" fmla="*/ 1303659 h 1804988"/>
                <a:gd name="connsiteX143" fmla="*/ 523231 w 1819275"/>
                <a:gd name="connsiteY143" fmla="*/ 1311187 h 1804988"/>
                <a:gd name="connsiteX144" fmla="*/ 741881 w 1819275"/>
                <a:gd name="connsiteY144" fmla="*/ 1510682 h 1804988"/>
                <a:gd name="connsiteX145" fmla="*/ 907753 w 1819275"/>
                <a:gd name="connsiteY145" fmla="*/ 1616075 h 1804988"/>
                <a:gd name="connsiteX146" fmla="*/ 1077396 w 1819275"/>
                <a:gd name="connsiteY146" fmla="*/ 1510682 h 1804988"/>
                <a:gd name="connsiteX147" fmla="*/ 1296046 w 1819275"/>
                <a:gd name="connsiteY147" fmla="*/ 1311187 h 1804988"/>
                <a:gd name="connsiteX148" fmla="*/ 1345053 w 1819275"/>
                <a:gd name="connsiteY148" fmla="*/ 1303659 h 1804988"/>
                <a:gd name="connsiteX149" fmla="*/ 1348823 w 1819275"/>
                <a:gd name="connsiteY149" fmla="*/ 1262255 h 1804988"/>
                <a:gd name="connsiteX150" fmla="*/ 1559934 w 1819275"/>
                <a:gd name="connsiteY150" fmla="*/ 1058996 h 1804988"/>
                <a:gd name="connsiteX151" fmla="*/ 1684338 w 1819275"/>
                <a:gd name="connsiteY151" fmla="*/ 900906 h 1804988"/>
                <a:gd name="connsiteX152" fmla="*/ 1559934 w 1819275"/>
                <a:gd name="connsiteY152" fmla="*/ 742816 h 1804988"/>
                <a:gd name="connsiteX153" fmla="*/ 1348823 w 1819275"/>
                <a:gd name="connsiteY153" fmla="*/ 539558 h 1804988"/>
                <a:gd name="connsiteX154" fmla="*/ 1345053 w 1819275"/>
                <a:gd name="connsiteY154" fmla="*/ 498153 h 1804988"/>
                <a:gd name="connsiteX155" fmla="*/ 1296046 w 1819275"/>
                <a:gd name="connsiteY155" fmla="*/ 490625 h 1804988"/>
                <a:gd name="connsiteX156" fmla="*/ 1077396 w 1819275"/>
                <a:gd name="connsiteY156" fmla="*/ 294895 h 1804988"/>
                <a:gd name="connsiteX157" fmla="*/ 907753 w 1819275"/>
                <a:gd name="connsiteY157" fmla="*/ 185737 h 1804988"/>
                <a:gd name="connsiteX158" fmla="*/ 907754 w 1819275"/>
                <a:gd name="connsiteY158" fmla="*/ 0 h 1804988"/>
                <a:gd name="connsiteX159" fmla="*/ 1073485 w 1819275"/>
                <a:gd name="connsiteY159" fmla="*/ 120584 h 1804988"/>
                <a:gd name="connsiteX160" fmla="*/ 1303249 w 1819275"/>
                <a:gd name="connsiteY160" fmla="*/ 290155 h 1804988"/>
                <a:gd name="connsiteX161" fmla="*/ 1352215 w 1819275"/>
                <a:gd name="connsiteY161" fmla="*/ 478567 h 1804988"/>
                <a:gd name="connsiteX162" fmla="*/ 1646011 w 1819275"/>
                <a:gd name="connsiteY162" fmla="*/ 636833 h 1804988"/>
                <a:gd name="connsiteX163" fmla="*/ 1819275 w 1819275"/>
                <a:gd name="connsiteY163" fmla="*/ 900610 h 1804988"/>
                <a:gd name="connsiteX164" fmla="*/ 1646011 w 1819275"/>
                <a:gd name="connsiteY164" fmla="*/ 1164387 h 1804988"/>
                <a:gd name="connsiteX165" fmla="*/ 1352215 w 1819275"/>
                <a:gd name="connsiteY165" fmla="*/ 1322653 h 1804988"/>
                <a:gd name="connsiteX166" fmla="*/ 1303249 w 1819275"/>
                <a:gd name="connsiteY166" fmla="*/ 1511065 h 1804988"/>
                <a:gd name="connsiteX167" fmla="*/ 1073485 w 1819275"/>
                <a:gd name="connsiteY167" fmla="*/ 1680636 h 1804988"/>
                <a:gd name="connsiteX168" fmla="*/ 907754 w 1819275"/>
                <a:gd name="connsiteY168" fmla="*/ 1804988 h 1804988"/>
                <a:gd name="connsiteX169" fmla="*/ 745790 w 1819275"/>
                <a:gd name="connsiteY169" fmla="*/ 1680636 h 1804988"/>
                <a:gd name="connsiteX170" fmla="*/ 512260 w 1819275"/>
                <a:gd name="connsiteY170" fmla="*/ 1511065 h 1804988"/>
                <a:gd name="connsiteX171" fmla="*/ 467060 w 1819275"/>
                <a:gd name="connsiteY171" fmla="*/ 1322653 h 1804988"/>
                <a:gd name="connsiteX172" fmla="*/ 169498 w 1819275"/>
                <a:gd name="connsiteY172" fmla="*/ 1164387 h 1804988"/>
                <a:gd name="connsiteX173" fmla="*/ 0 w 1819275"/>
                <a:gd name="connsiteY173" fmla="*/ 900610 h 1804988"/>
                <a:gd name="connsiteX174" fmla="*/ 169498 w 1819275"/>
                <a:gd name="connsiteY174" fmla="*/ 636833 h 1804988"/>
                <a:gd name="connsiteX175" fmla="*/ 467060 w 1819275"/>
                <a:gd name="connsiteY175" fmla="*/ 478567 h 1804988"/>
                <a:gd name="connsiteX176" fmla="*/ 512260 w 1819275"/>
                <a:gd name="connsiteY176" fmla="*/ 290155 h 1804988"/>
                <a:gd name="connsiteX177" fmla="*/ 745790 w 1819275"/>
                <a:gd name="connsiteY177" fmla="*/ 120584 h 1804988"/>
                <a:gd name="connsiteX178" fmla="*/ 907754 w 1819275"/>
                <a:gd name="connsiteY178" fmla="*/ 0 h 18049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</a:cxnLst>
              <a:rect l="l" t="t" r="r" b="b"/>
              <a:pathLst>
                <a:path w="1819275" h="1804988">
                  <a:moveTo>
                    <a:pt x="696806" y="1179512"/>
                  </a:moveTo>
                  <a:cubicBezTo>
                    <a:pt x="696806" y="1179512"/>
                    <a:pt x="715640" y="1251113"/>
                    <a:pt x="794746" y="1277492"/>
                  </a:cubicBezTo>
                  <a:cubicBezTo>
                    <a:pt x="794746" y="1277492"/>
                    <a:pt x="843717" y="1367935"/>
                    <a:pt x="911522" y="1367935"/>
                  </a:cubicBezTo>
                  <a:cubicBezTo>
                    <a:pt x="975560" y="1367935"/>
                    <a:pt x="1024530" y="1277492"/>
                    <a:pt x="1024530" y="1277492"/>
                  </a:cubicBezTo>
                  <a:cubicBezTo>
                    <a:pt x="1107403" y="1251113"/>
                    <a:pt x="1122471" y="1179512"/>
                    <a:pt x="1122471" y="1179512"/>
                  </a:cubicBezTo>
                  <a:cubicBezTo>
                    <a:pt x="1122471" y="1179512"/>
                    <a:pt x="1201777" y="1258650"/>
                    <a:pt x="1243013" y="1288798"/>
                  </a:cubicBezTo>
                  <a:cubicBezTo>
                    <a:pt x="1243013" y="1288798"/>
                    <a:pt x="1239246" y="1375472"/>
                    <a:pt x="1175208" y="1431999"/>
                  </a:cubicBezTo>
                  <a:cubicBezTo>
                    <a:pt x="1111170" y="1488526"/>
                    <a:pt x="1043365" y="1477220"/>
                    <a:pt x="1039598" y="1435767"/>
                  </a:cubicBezTo>
                  <a:cubicBezTo>
                    <a:pt x="1039598" y="1394314"/>
                    <a:pt x="1084801" y="1416925"/>
                    <a:pt x="1084801" y="1416925"/>
                  </a:cubicBezTo>
                  <a:cubicBezTo>
                    <a:pt x="1084801" y="1416925"/>
                    <a:pt x="1047132" y="1379241"/>
                    <a:pt x="1032064" y="1409388"/>
                  </a:cubicBezTo>
                  <a:cubicBezTo>
                    <a:pt x="1016996" y="1443304"/>
                    <a:pt x="1039598" y="1469683"/>
                    <a:pt x="1050899" y="1480989"/>
                  </a:cubicBezTo>
                  <a:cubicBezTo>
                    <a:pt x="1050899" y="1480989"/>
                    <a:pt x="1005695" y="1582737"/>
                    <a:pt x="911522" y="1582737"/>
                  </a:cubicBezTo>
                  <a:cubicBezTo>
                    <a:pt x="813581" y="1582737"/>
                    <a:pt x="768378" y="1480989"/>
                    <a:pt x="768378" y="1480989"/>
                  </a:cubicBezTo>
                  <a:cubicBezTo>
                    <a:pt x="779679" y="1469683"/>
                    <a:pt x="802280" y="1443304"/>
                    <a:pt x="787213" y="1409388"/>
                  </a:cubicBezTo>
                  <a:cubicBezTo>
                    <a:pt x="772145" y="1379241"/>
                    <a:pt x="734475" y="1416925"/>
                    <a:pt x="734475" y="1416925"/>
                  </a:cubicBezTo>
                  <a:cubicBezTo>
                    <a:pt x="734475" y="1416925"/>
                    <a:pt x="779679" y="1394314"/>
                    <a:pt x="779679" y="1435767"/>
                  </a:cubicBezTo>
                  <a:cubicBezTo>
                    <a:pt x="775912" y="1477220"/>
                    <a:pt x="708107" y="1488526"/>
                    <a:pt x="644068" y="1431999"/>
                  </a:cubicBezTo>
                  <a:cubicBezTo>
                    <a:pt x="580030" y="1375472"/>
                    <a:pt x="576263" y="1288798"/>
                    <a:pt x="576263" y="1288798"/>
                  </a:cubicBezTo>
                  <a:cubicBezTo>
                    <a:pt x="617700" y="1258650"/>
                    <a:pt x="696806" y="1179512"/>
                    <a:pt x="696806" y="1179512"/>
                  </a:cubicBezTo>
                  <a:close/>
                  <a:moveTo>
                    <a:pt x="765493" y="1081087"/>
                  </a:moveTo>
                  <a:cubicBezTo>
                    <a:pt x="765493" y="1081087"/>
                    <a:pt x="833257" y="1118757"/>
                    <a:pt x="912314" y="1118757"/>
                  </a:cubicBezTo>
                  <a:cubicBezTo>
                    <a:pt x="987607" y="1118757"/>
                    <a:pt x="1055371" y="1081087"/>
                    <a:pt x="1055371" y="1081087"/>
                  </a:cubicBezTo>
                  <a:cubicBezTo>
                    <a:pt x="1108076" y="1209163"/>
                    <a:pt x="991372" y="1246833"/>
                    <a:pt x="991372" y="1246833"/>
                  </a:cubicBezTo>
                  <a:cubicBezTo>
                    <a:pt x="991372" y="1246833"/>
                    <a:pt x="968784" y="1303337"/>
                    <a:pt x="912314" y="1303337"/>
                  </a:cubicBezTo>
                  <a:cubicBezTo>
                    <a:pt x="852080" y="1303337"/>
                    <a:pt x="833257" y="1246833"/>
                    <a:pt x="833257" y="1246833"/>
                  </a:cubicBezTo>
                  <a:cubicBezTo>
                    <a:pt x="833257" y="1246833"/>
                    <a:pt x="712788" y="1209163"/>
                    <a:pt x="765493" y="1081087"/>
                  </a:cubicBezTo>
                  <a:close/>
                  <a:moveTo>
                    <a:pt x="1122363" y="1069975"/>
                  </a:moveTo>
                  <a:cubicBezTo>
                    <a:pt x="1156296" y="1081267"/>
                    <a:pt x="1220391" y="1085031"/>
                    <a:pt x="1220391" y="1085031"/>
                  </a:cubicBezTo>
                  <a:cubicBezTo>
                    <a:pt x="1333501" y="1216768"/>
                    <a:pt x="1325960" y="1303338"/>
                    <a:pt x="1325960" y="1303338"/>
                  </a:cubicBezTo>
                  <a:cubicBezTo>
                    <a:pt x="1243013" y="1288283"/>
                    <a:pt x="1126133" y="1164073"/>
                    <a:pt x="1126133" y="1164073"/>
                  </a:cubicBezTo>
                  <a:cubicBezTo>
                    <a:pt x="1126133" y="1118906"/>
                    <a:pt x="1122363" y="1069975"/>
                    <a:pt x="1122363" y="1069975"/>
                  </a:cubicBezTo>
                  <a:close/>
                  <a:moveTo>
                    <a:pt x="696914" y="1069975"/>
                  </a:moveTo>
                  <a:cubicBezTo>
                    <a:pt x="696914" y="1069975"/>
                    <a:pt x="693144" y="1118906"/>
                    <a:pt x="693144" y="1164073"/>
                  </a:cubicBezTo>
                  <a:cubicBezTo>
                    <a:pt x="693144" y="1164073"/>
                    <a:pt x="576264" y="1288283"/>
                    <a:pt x="493317" y="1303338"/>
                  </a:cubicBezTo>
                  <a:cubicBezTo>
                    <a:pt x="493317" y="1303338"/>
                    <a:pt x="485776" y="1216768"/>
                    <a:pt x="598886" y="1085031"/>
                  </a:cubicBezTo>
                  <a:cubicBezTo>
                    <a:pt x="598886" y="1085031"/>
                    <a:pt x="662981" y="1081267"/>
                    <a:pt x="696914" y="1069975"/>
                  </a:cubicBezTo>
                  <a:close/>
                  <a:moveTo>
                    <a:pt x="1164680" y="754062"/>
                  </a:moveTo>
                  <a:cubicBezTo>
                    <a:pt x="1194868" y="757828"/>
                    <a:pt x="1232604" y="772891"/>
                    <a:pt x="1255245" y="825610"/>
                  </a:cubicBezTo>
                  <a:cubicBezTo>
                    <a:pt x="1255245" y="825610"/>
                    <a:pt x="1338264" y="844439"/>
                    <a:pt x="1338264" y="897159"/>
                  </a:cubicBezTo>
                  <a:cubicBezTo>
                    <a:pt x="1338264" y="946113"/>
                    <a:pt x="1255245" y="964941"/>
                    <a:pt x="1255245" y="964941"/>
                  </a:cubicBezTo>
                  <a:cubicBezTo>
                    <a:pt x="1206189" y="1077912"/>
                    <a:pt x="1108076" y="1025192"/>
                    <a:pt x="1108076" y="1025192"/>
                  </a:cubicBezTo>
                  <a:cubicBezTo>
                    <a:pt x="1108076" y="1025192"/>
                    <a:pt x="1157132" y="972473"/>
                    <a:pt x="1157132" y="897159"/>
                  </a:cubicBezTo>
                  <a:cubicBezTo>
                    <a:pt x="1157132" y="821845"/>
                    <a:pt x="1108076" y="765359"/>
                    <a:pt x="1108076" y="765359"/>
                  </a:cubicBezTo>
                  <a:cubicBezTo>
                    <a:pt x="1108076" y="765359"/>
                    <a:pt x="1134491" y="754062"/>
                    <a:pt x="1164680" y="754062"/>
                  </a:cubicBezTo>
                  <a:close/>
                  <a:moveTo>
                    <a:pt x="655945" y="754062"/>
                  </a:moveTo>
                  <a:cubicBezTo>
                    <a:pt x="686262" y="754062"/>
                    <a:pt x="712788" y="765359"/>
                    <a:pt x="712788" y="765359"/>
                  </a:cubicBezTo>
                  <a:cubicBezTo>
                    <a:pt x="712788" y="765359"/>
                    <a:pt x="667314" y="821845"/>
                    <a:pt x="667314" y="897159"/>
                  </a:cubicBezTo>
                  <a:cubicBezTo>
                    <a:pt x="667314" y="972473"/>
                    <a:pt x="712788" y="1025192"/>
                    <a:pt x="712788" y="1025192"/>
                  </a:cubicBezTo>
                  <a:cubicBezTo>
                    <a:pt x="712788" y="1025192"/>
                    <a:pt x="614261" y="1077912"/>
                    <a:pt x="564997" y="964941"/>
                  </a:cubicBezTo>
                  <a:cubicBezTo>
                    <a:pt x="564997" y="964941"/>
                    <a:pt x="477838" y="946113"/>
                    <a:pt x="477838" y="897159"/>
                  </a:cubicBezTo>
                  <a:cubicBezTo>
                    <a:pt x="477838" y="844439"/>
                    <a:pt x="564997" y="825610"/>
                    <a:pt x="564997" y="825610"/>
                  </a:cubicBezTo>
                  <a:cubicBezTo>
                    <a:pt x="587734" y="772891"/>
                    <a:pt x="625629" y="757828"/>
                    <a:pt x="655945" y="754062"/>
                  </a:cubicBezTo>
                  <a:close/>
                  <a:moveTo>
                    <a:pt x="908051" y="715962"/>
                  </a:moveTo>
                  <a:cubicBezTo>
                    <a:pt x="1008001" y="715962"/>
                    <a:pt x="1089026" y="796987"/>
                    <a:pt x="1089026" y="896937"/>
                  </a:cubicBezTo>
                  <a:cubicBezTo>
                    <a:pt x="1089026" y="996887"/>
                    <a:pt x="1008001" y="1077912"/>
                    <a:pt x="908051" y="1077912"/>
                  </a:cubicBezTo>
                  <a:cubicBezTo>
                    <a:pt x="808101" y="1077912"/>
                    <a:pt x="727076" y="996887"/>
                    <a:pt x="727076" y="896937"/>
                  </a:cubicBezTo>
                  <a:cubicBezTo>
                    <a:pt x="727076" y="796987"/>
                    <a:pt x="808101" y="715962"/>
                    <a:pt x="908051" y="715962"/>
                  </a:cubicBezTo>
                  <a:close/>
                  <a:moveTo>
                    <a:pt x="1329427" y="588962"/>
                  </a:moveTo>
                  <a:cubicBezTo>
                    <a:pt x="1352072" y="588962"/>
                    <a:pt x="1442649" y="592720"/>
                    <a:pt x="1480390" y="664129"/>
                  </a:cubicBezTo>
                  <a:cubicBezTo>
                    <a:pt x="1525678" y="746813"/>
                    <a:pt x="1491712" y="773122"/>
                    <a:pt x="1469068" y="765605"/>
                  </a:cubicBezTo>
                  <a:cubicBezTo>
                    <a:pt x="1442649" y="761847"/>
                    <a:pt x="1450197" y="724263"/>
                    <a:pt x="1472842" y="720505"/>
                  </a:cubicBezTo>
                  <a:cubicBezTo>
                    <a:pt x="1472842" y="720505"/>
                    <a:pt x="1438875" y="694196"/>
                    <a:pt x="1435101" y="743055"/>
                  </a:cubicBezTo>
                  <a:cubicBezTo>
                    <a:pt x="1431327" y="795672"/>
                    <a:pt x="1476616" y="791914"/>
                    <a:pt x="1518130" y="761847"/>
                  </a:cubicBezTo>
                  <a:cubicBezTo>
                    <a:pt x="1518130" y="761847"/>
                    <a:pt x="1616256" y="806947"/>
                    <a:pt x="1635126" y="897148"/>
                  </a:cubicBezTo>
                  <a:cubicBezTo>
                    <a:pt x="1616256" y="983590"/>
                    <a:pt x="1518130" y="1032449"/>
                    <a:pt x="1518130" y="1032449"/>
                  </a:cubicBezTo>
                  <a:cubicBezTo>
                    <a:pt x="1476616" y="1002382"/>
                    <a:pt x="1431327" y="998624"/>
                    <a:pt x="1435101" y="1047482"/>
                  </a:cubicBezTo>
                  <a:cubicBezTo>
                    <a:pt x="1438875" y="1100099"/>
                    <a:pt x="1472842" y="1073791"/>
                    <a:pt x="1472842" y="1073791"/>
                  </a:cubicBezTo>
                  <a:cubicBezTo>
                    <a:pt x="1450197" y="1066274"/>
                    <a:pt x="1442649" y="1032449"/>
                    <a:pt x="1469068" y="1024932"/>
                  </a:cubicBezTo>
                  <a:cubicBezTo>
                    <a:pt x="1491712" y="1021174"/>
                    <a:pt x="1525678" y="1043724"/>
                    <a:pt x="1480390" y="1126408"/>
                  </a:cubicBezTo>
                  <a:cubicBezTo>
                    <a:pt x="1435101" y="1212850"/>
                    <a:pt x="1325653" y="1201775"/>
                    <a:pt x="1325653" y="1201775"/>
                  </a:cubicBezTo>
                  <a:cubicBezTo>
                    <a:pt x="1303009" y="1141441"/>
                    <a:pt x="1235076" y="1081307"/>
                    <a:pt x="1235076" y="1081307"/>
                  </a:cubicBezTo>
                  <a:cubicBezTo>
                    <a:pt x="1235076" y="1081307"/>
                    <a:pt x="1280365" y="1054999"/>
                    <a:pt x="1303009" y="1006140"/>
                  </a:cubicBezTo>
                  <a:cubicBezTo>
                    <a:pt x="1303009" y="1006140"/>
                    <a:pt x="1408683" y="949765"/>
                    <a:pt x="1408683" y="897148"/>
                  </a:cubicBezTo>
                  <a:cubicBezTo>
                    <a:pt x="1408683" y="844531"/>
                    <a:pt x="1303009" y="788155"/>
                    <a:pt x="1303009" y="788155"/>
                  </a:cubicBezTo>
                  <a:cubicBezTo>
                    <a:pt x="1280365" y="739297"/>
                    <a:pt x="1235076" y="712988"/>
                    <a:pt x="1235076" y="712988"/>
                  </a:cubicBezTo>
                  <a:cubicBezTo>
                    <a:pt x="1235076" y="712988"/>
                    <a:pt x="1303009" y="652854"/>
                    <a:pt x="1325653" y="592720"/>
                  </a:cubicBezTo>
                  <a:cubicBezTo>
                    <a:pt x="1325653" y="592720"/>
                    <a:pt x="1325653" y="588962"/>
                    <a:pt x="1329427" y="588962"/>
                  </a:cubicBezTo>
                  <a:close/>
                  <a:moveTo>
                    <a:pt x="490312" y="588962"/>
                  </a:moveTo>
                  <a:cubicBezTo>
                    <a:pt x="494092" y="588962"/>
                    <a:pt x="494092" y="592720"/>
                    <a:pt x="494092" y="592720"/>
                  </a:cubicBezTo>
                  <a:cubicBezTo>
                    <a:pt x="516770" y="652854"/>
                    <a:pt x="581026" y="712988"/>
                    <a:pt x="581026" y="712988"/>
                  </a:cubicBezTo>
                  <a:cubicBezTo>
                    <a:pt x="581026" y="712988"/>
                    <a:pt x="539449" y="739297"/>
                    <a:pt x="516770" y="788155"/>
                  </a:cubicBezTo>
                  <a:cubicBezTo>
                    <a:pt x="516770" y="788155"/>
                    <a:pt x="410937" y="844531"/>
                    <a:pt x="410937" y="897148"/>
                  </a:cubicBezTo>
                  <a:cubicBezTo>
                    <a:pt x="410937" y="949765"/>
                    <a:pt x="516770" y="1006140"/>
                    <a:pt x="516770" y="1006140"/>
                  </a:cubicBezTo>
                  <a:cubicBezTo>
                    <a:pt x="539449" y="1054999"/>
                    <a:pt x="581026" y="1081307"/>
                    <a:pt x="581026" y="1081307"/>
                  </a:cubicBezTo>
                  <a:cubicBezTo>
                    <a:pt x="581026" y="1081307"/>
                    <a:pt x="516770" y="1141441"/>
                    <a:pt x="494092" y="1201775"/>
                  </a:cubicBezTo>
                  <a:cubicBezTo>
                    <a:pt x="494092" y="1201775"/>
                    <a:pt x="384478" y="1212850"/>
                    <a:pt x="339121" y="1126408"/>
                  </a:cubicBezTo>
                  <a:cubicBezTo>
                    <a:pt x="289984" y="1043724"/>
                    <a:pt x="327782" y="1021174"/>
                    <a:pt x="350461" y="1024932"/>
                  </a:cubicBezTo>
                  <a:cubicBezTo>
                    <a:pt x="373139" y="1032449"/>
                    <a:pt x="369359" y="1066274"/>
                    <a:pt x="346681" y="1073791"/>
                  </a:cubicBezTo>
                  <a:cubicBezTo>
                    <a:pt x="346681" y="1073791"/>
                    <a:pt x="380699" y="1100099"/>
                    <a:pt x="384478" y="1047482"/>
                  </a:cubicBezTo>
                  <a:cubicBezTo>
                    <a:pt x="388258" y="998624"/>
                    <a:pt x="342901" y="1002382"/>
                    <a:pt x="301324" y="1032449"/>
                  </a:cubicBezTo>
                  <a:cubicBezTo>
                    <a:pt x="301324" y="1032449"/>
                    <a:pt x="203050" y="983590"/>
                    <a:pt x="184151" y="897148"/>
                  </a:cubicBezTo>
                  <a:cubicBezTo>
                    <a:pt x="203050" y="806947"/>
                    <a:pt x="301324" y="761847"/>
                    <a:pt x="301324" y="761847"/>
                  </a:cubicBezTo>
                  <a:cubicBezTo>
                    <a:pt x="342901" y="791914"/>
                    <a:pt x="388258" y="795672"/>
                    <a:pt x="384478" y="743055"/>
                  </a:cubicBezTo>
                  <a:cubicBezTo>
                    <a:pt x="380699" y="694196"/>
                    <a:pt x="346681" y="720505"/>
                    <a:pt x="346681" y="720505"/>
                  </a:cubicBezTo>
                  <a:cubicBezTo>
                    <a:pt x="369359" y="724263"/>
                    <a:pt x="373139" y="761847"/>
                    <a:pt x="350461" y="765605"/>
                  </a:cubicBezTo>
                  <a:cubicBezTo>
                    <a:pt x="327782" y="773122"/>
                    <a:pt x="289984" y="746813"/>
                    <a:pt x="339121" y="664129"/>
                  </a:cubicBezTo>
                  <a:cubicBezTo>
                    <a:pt x="376919" y="592720"/>
                    <a:pt x="467633" y="588962"/>
                    <a:pt x="490312" y="588962"/>
                  </a:cubicBezTo>
                  <a:close/>
                  <a:moveTo>
                    <a:pt x="1325960" y="498475"/>
                  </a:moveTo>
                  <a:cubicBezTo>
                    <a:pt x="1325960" y="498475"/>
                    <a:pt x="1333501" y="585045"/>
                    <a:pt x="1220391" y="716782"/>
                  </a:cubicBezTo>
                  <a:cubicBezTo>
                    <a:pt x="1220391" y="716782"/>
                    <a:pt x="1156296" y="720546"/>
                    <a:pt x="1122363" y="731838"/>
                  </a:cubicBezTo>
                  <a:cubicBezTo>
                    <a:pt x="1122363" y="731838"/>
                    <a:pt x="1126133" y="682907"/>
                    <a:pt x="1126133" y="637740"/>
                  </a:cubicBezTo>
                  <a:cubicBezTo>
                    <a:pt x="1126133" y="637740"/>
                    <a:pt x="1243013" y="513531"/>
                    <a:pt x="1325960" y="498475"/>
                  </a:cubicBezTo>
                  <a:close/>
                  <a:moveTo>
                    <a:pt x="912314" y="498475"/>
                  </a:moveTo>
                  <a:cubicBezTo>
                    <a:pt x="968784" y="498475"/>
                    <a:pt x="991372" y="554979"/>
                    <a:pt x="991372" y="554979"/>
                  </a:cubicBezTo>
                  <a:cubicBezTo>
                    <a:pt x="991372" y="554979"/>
                    <a:pt x="1108076" y="592649"/>
                    <a:pt x="1055371" y="720725"/>
                  </a:cubicBezTo>
                  <a:cubicBezTo>
                    <a:pt x="1055371" y="720725"/>
                    <a:pt x="987607" y="683056"/>
                    <a:pt x="912314" y="683056"/>
                  </a:cubicBezTo>
                  <a:cubicBezTo>
                    <a:pt x="833257" y="683056"/>
                    <a:pt x="765493" y="720725"/>
                    <a:pt x="765493" y="720725"/>
                  </a:cubicBezTo>
                  <a:cubicBezTo>
                    <a:pt x="712788" y="592649"/>
                    <a:pt x="833257" y="554979"/>
                    <a:pt x="833257" y="554979"/>
                  </a:cubicBezTo>
                  <a:cubicBezTo>
                    <a:pt x="833257" y="554979"/>
                    <a:pt x="852080" y="498475"/>
                    <a:pt x="912314" y="498475"/>
                  </a:cubicBezTo>
                  <a:close/>
                  <a:moveTo>
                    <a:pt x="493317" y="498475"/>
                  </a:moveTo>
                  <a:cubicBezTo>
                    <a:pt x="576264" y="513531"/>
                    <a:pt x="693144" y="637740"/>
                    <a:pt x="693144" y="637740"/>
                  </a:cubicBezTo>
                  <a:cubicBezTo>
                    <a:pt x="693144" y="682907"/>
                    <a:pt x="696914" y="731838"/>
                    <a:pt x="696914" y="731838"/>
                  </a:cubicBezTo>
                  <a:cubicBezTo>
                    <a:pt x="662981" y="720546"/>
                    <a:pt x="598886" y="716782"/>
                    <a:pt x="598886" y="716782"/>
                  </a:cubicBezTo>
                  <a:cubicBezTo>
                    <a:pt x="485776" y="585045"/>
                    <a:pt x="493317" y="498475"/>
                    <a:pt x="493317" y="498475"/>
                  </a:cubicBezTo>
                  <a:close/>
                  <a:moveTo>
                    <a:pt x="911522" y="222250"/>
                  </a:moveTo>
                  <a:cubicBezTo>
                    <a:pt x="1005695" y="222250"/>
                    <a:pt x="1050899" y="320230"/>
                    <a:pt x="1050899" y="320230"/>
                  </a:cubicBezTo>
                  <a:cubicBezTo>
                    <a:pt x="1039598" y="331535"/>
                    <a:pt x="1016996" y="361683"/>
                    <a:pt x="1032064" y="391831"/>
                  </a:cubicBezTo>
                  <a:cubicBezTo>
                    <a:pt x="1047132" y="421978"/>
                    <a:pt x="1084801" y="384294"/>
                    <a:pt x="1084801" y="384294"/>
                  </a:cubicBezTo>
                  <a:cubicBezTo>
                    <a:pt x="1084801" y="384294"/>
                    <a:pt x="1039598" y="406905"/>
                    <a:pt x="1039598" y="365452"/>
                  </a:cubicBezTo>
                  <a:cubicBezTo>
                    <a:pt x="1043365" y="323998"/>
                    <a:pt x="1111170" y="312693"/>
                    <a:pt x="1175208" y="369220"/>
                  </a:cubicBezTo>
                  <a:cubicBezTo>
                    <a:pt x="1239246" y="425747"/>
                    <a:pt x="1243013" y="512421"/>
                    <a:pt x="1243013" y="512421"/>
                  </a:cubicBezTo>
                  <a:cubicBezTo>
                    <a:pt x="1201777" y="542569"/>
                    <a:pt x="1122471" y="625475"/>
                    <a:pt x="1122471" y="625475"/>
                  </a:cubicBezTo>
                  <a:cubicBezTo>
                    <a:pt x="1122471" y="625475"/>
                    <a:pt x="1107403" y="553874"/>
                    <a:pt x="1024530" y="523727"/>
                  </a:cubicBezTo>
                  <a:cubicBezTo>
                    <a:pt x="1024530" y="523727"/>
                    <a:pt x="975560" y="433284"/>
                    <a:pt x="911522" y="433284"/>
                  </a:cubicBezTo>
                  <a:cubicBezTo>
                    <a:pt x="843717" y="433284"/>
                    <a:pt x="794746" y="523727"/>
                    <a:pt x="794746" y="523727"/>
                  </a:cubicBezTo>
                  <a:cubicBezTo>
                    <a:pt x="715641" y="553874"/>
                    <a:pt x="696806" y="625475"/>
                    <a:pt x="696806" y="625475"/>
                  </a:cubicBezTo>
                  <a:cubicBezTo>
                    <a:pt x="696806" y="625475"/>
                    <a:pt x="617700" y="542569"/>
                    <a:pt x="576263" y="512421"/>
                  </a:cubicBezTo>
                  <a:cubicBezTo>
                    <a:pt x="576263" y="512421"/>
                    <a:pt x="580030" y="425747"/>
                    <a:pt x="644068" y="369220"/>
                  </a:cubicBezTo>
                  <a:cubicBezTo>
                    <a:pt x="708107" y="312693"/>
                    <a:pt x="775912" y="323998"/>
                    <a:pt x="779679" y="365452"/>
                  </a:cubicBezTo>
                  <a:cubicBezTo>
                    <a:pt x="779679" y="406905"/>
                    <a:pt x="734475" y="384294"/>
                    <a:pt x="734475" y="384294"/>
                  </a:cubicBezTo>
                  <a:cubicBezTo>
                    <a:pt x="734475" y="384294"/>
                    <a:pt x="772145" y="421978"/>
                    <a:pt x="787213" y="391831"/>
                  </a:cubicBezTo>
                  <a:cubicBezTo>
                    <a:pt x="802280" y="361683"/>
                    <a:pt x="779679" y="331535"/>
                    <a:pt x="768378" y="320230"/>
                  </a:cubicBezTo>
                  <a:cubicBezTo>
                    <a:pt x="768378" y="320230"/>
                    <a:pt x="813581" y="222250"/>
                    <a:pt x="911522" y="222250"/>
                  </a:cubicBezTo>
                  <a:close/>
                  <a:moveTo>
                    <a:pt x="907753" y="185737"/>
                  </a:moveTo>
                  <a:cubicBezTo>
                    <a:pt x="809738" y="204557"/>
                    <a:pt x="741881" y="294895"/>
                    <a:pt x="741881" y="294895"/>
                  </a:cubicBezTo>
                  <a:cubicBezTo>
                    <a:pt x="568468" y="328771"/>
                    <a:pt x="523231" y="490625"/>
                    <a:pt x="523231" y="490625"/>
                  </a:cubicBezTo>
                  <a:cubicBezTo>
                    <a:pt x="485532" y="483097"/>
                    <a:pt x="474223" y="498153"/>
                    <a:pt x="474223" y="498153"/>
                  </a:cubicBezTo>
                  <a:cubicBezTo>
                    <a:pt x="474223" y="498153"/>
                    <a:pt x="474223" y="505681"/>
                    <a:pt x="470453" y="539558"/>
                  </a:cubicBezTo>
                  <a:cubicBezTo>
                    <a:pt x="470453" y="539558"/>
                    <a:pt x="312120" y="558378"/>
                    <a:pt x="259342" y="742816"/>
                  </a:cubicBezTo>
                  <a:cubicBezTo>
                    <a:pt x="259342" y="742816"/>
                    <a:pt x="176406" y="787985"/>
                    <a:pt x="134938" y="900906"/>
                  </a:cubicBezTo>
                  <a:cubicBezTo>
                    <a:pt x="176406" y="1013828"/>
                    <a:pt x="259342" y="1058996"/>
                    <a:pt x="259342" y="1058996"/>
                  </a:cubicBezTo>
                  <a:cubicBezTo>
                    <a:pt x="312120" y="1243434"/>
                    <a:pt x="470453" y="1262255"/>
                    <a:pt x="470453" y="1262255"/>
                  </a:cubicBezTo>
                  <a:cubicBezTo>
                    <a:pt x="474223" y="1296131"/>
                    <a:pt x="474223" y="1303659"/>
                    <a:pt x="474223" y="1303659"/>
                  </a:cubicBezTo>
                  <a:cubicBezTo>
                    <a:pt x="474223" y="1303659"/>
                    <a:pt x="485532" y="1318715"/>
                    <a:pt x="523231" y="1311187"/>
                  </a:cubicBezTo>
                  <a:cubicBezTo>
                    <a:pt x="523231" y="1311187"/>
                    <a:pt x="568468" y="1473041"/>
                    <a:pt x="741881" y="1510682"/>
                  </a:cubicBezTo>
                  <a:cubicBezTo>
                    <a:pt x="741881" y="1510682"/>
                    <a:pt x="809738" y="1597255"/>
                    <a:pt x="907753" y="1616075"/>
                  </a:cubicBezTo>
                  <a:cubicBezTo>
                    <a:pt x="1009539" y="1597255"/>
                    <a:pt x="1077396" y="1510682"/>
                    <a:pt x="1077396" y="1510682"/>
                  </a:cubicBezTo>
                  <a:cubicBezTo>
                    <a:pt x="1250808" y="1473041"/>
                    <a:pt x="1296046" y="1311187"/>
                    <a:pt x="1296046" y="1311187"/>
                  </a:cubicBezTo>
                  <a:cubicBezTo>
                    <a:pt x="1333744" y="1318715"/>
                    <a:pt x="1345053" y="1303659"/>
                    <a:pt x="1345053" y="1303659"/>
                  </a:cubicBezTo>
                  <a:cubicBezTo>
                    <a:pt x="1345053" y="1303659"/>
                    <a:pt x="1345053" y="1296131"/>
                    <a:pt x="1348823" y="1262255"/>
                  </a:cubicBezTo>
                  <a:cubicBezTo>
                    <a:pt x="1348823" y="1262255"/>
                    <a:pt x="1503386" y="1243434"/>
                    <a:pt x="1559934" y="1058996"/>
                  </a:cubicBezTo>
                  <a:cubicBezTo>
                    <a:pt x="1559934" y="1058996"/>
                    <a:pt x="1642870" y="1013828"/>
                    <a:pt x="1684338" y="900906"/>
                  </a:cubicBezTo>
                  <a:cubicBezTo>
                    <a:pt x="1642870" y="787985"/>
                    <a:pt x="1559934" y="742816"/>
                    <a:pt x="1559934" y="742816"/>
                  </a:cubicBezTo>
                  <a:cubicBezTo>
                    <a:pt x="1503386" y="558378"/>
                    <a:pt x="1348823" y="539558"/>
                    <a:pt x="1348823" y="539558"/>
                  </a:cubicBezTo>
                  <a:cubicBezTo>
                    <a:pt x="1345053" y="505681"/>
                    <a:pt x="1345053" y="498153"/>
                    <a:pt x="1345053" y="498153"/>
                  </a:cubicBezTo>
                  <a:cubicBezTo>
                    <a:pt x="1345053" y="498153"/>
                    <a:pt x="1333744" y="483097"/>
                    <a:pt x="1296046" y="490625"/>
                  </a:cubicBezTo>
                  <a:cubicBezTo>
                    <a:pt x="1296046" y="490625"/>
                    <a:pt x="1250808" y="328771"/>
                    <a:pt x="1077396" y="294895"/>
                  </a:cubicBezTo>
                  <a:cubicBezTo>
                    <a:pt x="1077396" y="294895"/>
                    <a:pt x="1009539" y="204557"/>
                    <a:pt x="907753" y="185737"/>
                  </a:cubicBezTo>
                  <a:close/>
                  <a:moveTo>
                    <a:pt x="907754" y="0"/>
                  </a:moveTo>
                  <a:cubicBezTo>
                    <a:pt x="941654" y="33914"/>
                    <a:pt x="1024519" y="97974"/>
                    <a:pt x="1073485" y="120584"/>
                  </a:cubicBezTo>
                  <a:cubicBezTo>
                    <a:pt x="1122451" y="146962"/>
                    <a:pt x="1242983" y="207253"/>
                    <a:pt x="1303249" y="290155"/>
                  </a:cubicBezTo>
                  <a:cubicBezTo>
                    <a:pt x="1367281" y="373056"/>
                    <a:pt x="1352215" y="478567"/>
                    <a:pt x="1352215" y="478567"/>
                  </a:cubicBezTo>
                  <a:cubicBezTo>
                    <a:pt x="1352215" y="478567"/>
                    <a:pt x="1551845" y="489872"/>
                    <a:pt x="1646011" y="636833"/>
                  </a:cubicBezTo>
                  <a:cubicBezTo>
                    <a:pt x="1743943" y="780026"/>
                    <a:pt x="1762776" y="855391"/>
                    <a:pt x="1819275" y="900610"/>
                  </a:cubicBezTo>
                  <a:cubicBezTo>
                    <a:pt x="1762776" y="945829"/>
                    <a:pt x="1743943" y="1021194"/>
                    <a:pt x="1646011" y="1164387"/>
                  </a:cubicBezTo>
                  <a:cubicBezTo>
                    <a:pt x="1551845" y="1311348"/>
                    <a:pt x="1352215" y="1322653"/>
                    <a:pt x="1352215" y="1322653"/>
                  </a:cubicBezTo>
                  <a:cubicBezTo>
                    <a:pt x="1352215" y="1322653"/>
                    <a:pt x="1367281" y="1428164"/>
                    <a:pt x="1303249" y="1511065"/>
                  </a:cubicBezTo>
                  <a:cubicBezTo>
                    <a:pt x="1242983" y="1597735"/>
                    <a:pt x="1122451" y="1654259"/>
                    <a:pt x="1073485" y="1680636"/>
                  </a:cubicBezTo>
                  <a:cubicBezTo>
                    <a:pt x="1024519" y="1703246"/>
                    <a:pt x="941654" y="1767306"/>
                    <a:pt x="907754" y="1804988"/>
                  </a:cubicBezTo>
                  <a:cubicBezTo>
                    <a:pt x="877621" y="1767306"/>
                    <a:pt x="794756" y="1703246"/>
                    <a:pt x="745790" y="1680636"/>
                  </a:cubicBezTo>
                  <a:cubicBezTo>
                    <a:pt x="696824" y="1654259"/>
                    <a:pt x="576292" y="1597735"/>
                    <a:pt x="512260" y="1511065"/>
                  </a:cubicBezTo>
                  <a:cubicBezTo>
                    <a:pt x="451994" y="1428164"/>
                    <a:pt x="467060" y="1322653"/>
                    <a:pt x="467060" y="1322653"/>
                  </a:cubicBezTo>
                  <a:cubicBezTo>
                    <a:pt x="467060" y="1322653"/>
                    <a:pt x="267430" y="1311348"/>
                    <a:pt x="169498" y="1164387"/>
                  </a:cubicBezTo>
                  <a:cubicBezTo>
                    <a:pt x="75332" y="1021194"/>
                    <a:pt x="56499" y="945829"/>
                    <a:pt x="0" y="900610"/>
                  </a:cubicBezTo>
                  <a:cubicBezTo>
                    <a:pt x="56499" y="855391"/>
                    <a:pt x="75332" y="780026"/>
                    <a:pt x="169498" y="636833"/>
                  </a:cubicBezTo>
                  <a:cubicBezTo>
                    <a:pt x="267430" y="489872"/>
                    <a:pt x="467060" y="478567"/>
                    <a:pt x="467060" y="478567"/>
                  </a:cubicBezTo>
                  <a:cubicBezTo>
                    <a:pt x="467060" y="478567"/>
                    <a:pt x="451994" y="373056"/>
                    <a:pt x="512260" y="290155"/>
                  </a:cubicBezTo>
                  <a:cubicBezTo>
                    <a:pt x="576292" y="207253"/>
                    <a:pt x="696824" y="146962"/>
                    <a:pt x="745790" y="120584"/>
                  </a:cubicBezTo>
                  <a:cubicBezTo>
                    <a:pt x="794756" y="97974"/>
                    <a:pt x="877621" y="33914"/>
                    <a:pt x="907754" y="0"/>
                  </a:cubicBezTo>
                  <a:close/>
                </a:path>
              </a:pathLst>
            </a:custGeom>
            <a:noFill/>
            <a:ln>
              <a:solidFill>
                <a:srgbClr val="43495F"/>
              </a:solidFill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微软雅黑" panose="020b0503020204020204" charset="-122"/>
                <a:sym typeface="Arial" pitchFamily="34" charset="0"/>
              </a:endParaRPr>
            </a:p>
          </p:txBody>
        </p:sp>
      </p:grpSp>
      <p:grpSp>
        <p:nvGrpSpPr>
          <p:cNvPr id="24" name="组合 23" title=""/>
          <p:cNvGrpSpPr/>
          <p:nvPr>
            <p:custDataLst>
              <p:tags r:id="rId7"/>
            </p:custDataLst>
          </p:nvPr>
        </p:nvGrpSpPr>
        <p:grpSpPr>
          <a:xfrm>
            <a:off x="8942070" y="231140"/>
            <a:ext cx="1226820" cy="1226820"/>
            <a:chOff x="4022919" y="1953286"/>
            <a:chExt cx="1620000" cy="1620000"/>
          </a:xfrm>
          <a:solidFill>
            <a:srgbClr val="38518C"/>
          </a:solidFill>
        </p:grpSpPr>
        <p:sp>
          <p:nvSpPr>
            <p:cNvPr id="25" name="任意多边形 24"/>
            <p:cNvSpPr/>
            <p:nvPr>
              <p:custDataLst>
                <p:tags r:id="rId8"/>
              </p:custDataLst>
            </p:nvPr>
          </p:nvSpPr>
          <p:spPr bwMode="auto">
            <a:xfrm rot="5400000">
              <a:off x="4022919" y="1953286"/>
              <a:ext cx="1620000" cy="1620000"/>
            </a:xfrm>
            <a:custGeom>
              <a:gdLst>
                <a:gd name="connsiteX0" fmla="*/ 1141709 w 2279650"/>
                <a:gd name="connsiteY0" fmla="*/ 173038 h 2274888"/>
                <a:gd name="connsiteX1" fmla="*/ 813858 w 2279650"/>
                <a:gd name="connsiteY1" fmla="*/ 391536 h 2274888"/>
                <a:gd name="connsiteX2" fmla="*/ 648049 w 2279650"/>
                <a:gd name="connsiteY2" fmla="*/ 670310 h 2274888"/>
                <a:gd name="connsiteX3" fmla="*/ 354113 w 2279650"/>
                <a:gd name="connsiteY3" fmla="*/ 851136 h 2274888"/>
                <a:gd name="connsiteX4" fmla="*/ 161925 w 2279650"/>
                <a:gd name="connsiteY4" fmla="*/ 1137445 h 2274888"/>
                <a:gd name="connsiteX5" fmla="*/ 354113 w 2279650"/>
                <a:gd name="connsiteY5" fmla="*/ 1423753 h 2274888"/>
                <a:gd name="connsiteX6" fmla="*/ 648049 w 2279650"/>
                <a:gd name="connsiteY6" fmla="*/ 1608346 h 2274888"/>
                <a:gd name="connsiteX7" fmla="*/ 813858 w 2279650"/>
                <a:gd name="connsiteY7" fmla="*/ 1883353 h 2274888"/>
                <a:gd name="connsiteX8" fmla="*/ 1141709 w 2279650"/>
                <a:gd name="connsiteY8" fmla="*/ 2101851 h 2274888"/>
                <a:gd name="connsiteX9" fmla="*/ 1469560 w 2279650"/>
                <a:gd name="connsiteY9" fmla="*/ 1883353 h 2274888"/>
                <a:gd name="connsiteX10" fmla="*/ 1635370 w 2279650"/>
                <a:gd name="connsiteY10" fmla="*/ 1608346 h 2274888"/>
                <a:gd name="connsiteX11" fmla="*/ 1925537 w 2279650"/>
                <a:gd name="connsiteY11" fmla="*/ 1423753 h 2274888"/>
                <a:gd name="connsiteX12" fmla="*/ 2117725 w 2279650"/>
                <a:gd name="connsiteY12" fmla="*/ 1137445 h 2274888"/>
                <a:gd name="connsiteX13" fmla="*/ 1925537 w 2279650"/>
                <a:gd name="connsiteY13" fmla="*/ 851136 h 2274888"/>
                <a:gd name="connsiteX14" fmla="*/ 1635370 w 2279650"/>
                <a:gd name="connsiteY14" fmla="*/ 670310 h 2274888"/>
                <a:gd name="connsiteX15" fmla="*/ 1469560 w 2279650"/>
                <a:gd name="connsiteY15" fmla="*/ 391536 h 2274888"/>
                <a:gd name="connsiteX16" fmla="*/ 1141709 w 2279650"/>
                <a:gd name="connsiteY16" fmla="*/ 173038 h 2274888"/>
                <a:gd name="connsiteX17" fmla="*/ 1141709 w 2279650"/>
                <a:gd name="connsiteY17" fmla="*/ 0 h 2274888"/>
                <a:gd name="connsiteX18" fmla="*/ 1578799 w 2279650"/>
                <a:gd name="connsiteY18" fmla="*/ 350273 h 2274888"/>
                <a:gd name="connsiteX19" fmla="*/ 1721984 w 2279650"/>
                <a:gd name="connsiteY19" fmla="*/ 591320 h 2274888"/>
                <a:gd name="connsiteX20" fmla="*/ 2087481 w 2279650"/>
                <a:gd name="connsiteY20" fmla="*/ 896396 h 2274888"/>
                <a:gd name="connsiteX21" fmla="*/ 2279650 w 2279650"/>
                <a:gd name="connsiteY21" fmla="*/ 1137444 h 2274888"/>
                <a:gd name="connsiteX22" fmla="*/ 2087481 w 2279650"/>
                <a:gd name="connsiteY22" fmla="*/ 1378492 h 2274888"/>
                <a:gd name="connsiteX23" fmla="*/ 1721984 w 2279650"/>
                <a:gd name="connsiteY23" fmla="*/ 1683568 h 2274888"/>
                <a:gd name="connsiteX24" fmla="*/ 1578799 w 2279650"/>
                <a:gd name="connsiteY24" fmla="*/ 1928382 h 2274888"/>
                <a:gd name="connsiteX25" fmla="*/ 1141709 w 2279650"/>
                <a:gd name="connsiteY25" fmla="*/ 2274888 h 2274888"/>
                <a:gd name="connsiteX26" fmla="*/ 700851 w 2279650"/>
                <a:gd name="connsiteY26" fmla="*/ 1928382 h 2274888"/>
                <a:gd name="connsiteX27" fmla="*/ 557667 w 2279650"/>
                <a:gd name="connsiteY27" fmla="*/ 1683568 h 2274888"/>
                <a:gd name="connsiteX28" fmla="*/ 195937 w 2279650"/>
                <a:gd name="connsiteY28" fmla="*/ 1378492 h 2274888"/>
                <a:gd name="connsiteX29" fmla="*/ 0 w 2279650"/>
                <a:gd name="connsiteY29" fmla="*/ 1137444 h 2274888"/>
                <a:gd name="connsiteX30" fmla="*/ 195937 w 2279650"/>
                <a:gd name="connsiteY30" fmla="*/ 896396 h 2274888"/>
                <a:gd name="connsiteX31" fmla="*/ 557667 w 2279650"/>
                <a:gd name="connsiteY31" fmla="*/ 591320 h 2274888"/>
                <a:gd name="connsiteX32" fmla="*/ 700851 w 2279650"/>
                <a:gd name="connsiteY32" fmla="*/ 350273 h 2274888"/>
                <a:gd name="connsiteX33" fmla="*/ 1141709 w 2279650"/>
                <a:gd name="connsiteY33" fmla="*/ 0 h 22748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279650" h="2274888">
                  <a:moveTo>
                    <a:pt x="1141709" y="173038"/>
                  </a:moveTo>
                  <a:cubicBezTo>
                    <a:pt x="1039962" y="289822"/>
                    <a:pt x="957058" y="289822"/>
                    <a:pt x="813858" y="391536"/>
                  </a:cubicBezTo>
                  <a:cubicBezTo>
                    <a:pt x="670659" y="493251"/>
                    <a:pt x="648049" y="670310"/>
                    <a:pt x="648049" y="670310"/>
                  </a:cubicBezTo>
                  <a:cubicBezTo>
                    <a:pt x="648049" y="670310"/>
                    <a:pt x="455860" y="696681"/>
                    <a:pt x="354113" y="851136"/>
                  </a:cubicBezTo>
                  <a:cubicBezTo>
                    <a:pt x="256135" y="1001825"/>
                    <a:pt x="237293" y="1103540"/>
                    <a:pt x="161925" y="1137445"/>
                  </a:cubicBezTo>
                  <a:cubicBezTo>
                    <a:pt x="237293" y="1171350"/>
                    <a:pt x="256135" y="1273064"/>
                    <a:pt x="354113" y="1423753"/>
                  </a:cubicBezTo>
                  <a:cubicBezTo>
                    <a:pt x="455860" y="1578209"/>
                    <a:pt x="648049" y="1608346"/>
                    <a:pt x="648049" y="1608346"/>
                  </a:cubicBezTo>
                  <a:cubicBezTo>
                    <a:pt x="648049" y="1608346"/>
                    <a:pt x="670659" y="1781638"/>
                    <a:pt x="813858" y="1883353"/>
                  </a:cubicBezTo>
                  <a:cubicBezTo>
                    <a:pt x="957058" y="1988835"/>
                    <a:pt x="1039962" y="1988835"/>
                    <a:pt x="1141709" y="2101851"/>
                  </a:cubicBezTo>
                  <a:cubicBezTo>
                    <a:pt x="1243456" y="1988835"/>
                    <a:pt x="1326361" y="1988835"/>
                    <a:pt x="1469560" y="1883353"/>
                  </a:cubicBezTo>
                  <a:cubicBezTo>
                    <a:pt x="1612759" y="1781638"/>
                    <a:pt x="1635370" y="1608346"/>
                    <a:pt x="1635370" y="1608346"/>
                  </a:cubicBezTo>
                  <a:cubicBezTo>
                    <a:pt x="1635370" y="1608346"/>
                    <a:pt x="1823790" y="1578209"/>
                    <a:pt x="1925537" y="1423753"/>
                  </a:cubicBezTo>
                  <a:cubicBezTo>
                    <a:pt x="2027283" y="1273064"/>
                    <a:pt x="2046125" y="1171350"/>
                    <a:pt x="2117725" y="1137445"/>
                  </a:cubicBezTo>
                  <a:cubicBezTo>
                    <a:pt x="2046125" y="1103540"/>
                    <a:pt x="2027283" y="1001825"/>
                    <a:pt x="1925537" y="851136"/>
                  </a:cubicBezTo>
                  <a:cubicBezTo>
                    <a:pt x="1823790" y="696681"/>
                    <a:pt x="1635370" y="670310"/>
                    <a:pt x="1635370" y="670310"/>
                  </a:cubicBezTo>
                  <a:cubicBezTo>
                    <a:pt x="1635370" y="670310"/>
                    <a:pt x="1612759" y="493251"/>
                    <a:pt x="1469560" y="391536"/>
                  </a:cubicBezTo>
                  <a:cubicBezTo>
                    <a:pt x="1326361" y="289822"/>
                    <a:pt x="1243456" y="289822"/>
                    <a:pt x="1141709" y="173038"/>
                  </a:cubicBezTo>
                  <a:close/>
                  <a:moveTo>
                    <a:pt x="1141709" y="0"/>
                  </a:moveTo>
                  <a:cubicBezTo>
                    <a:pt x="1228373" y="180786"/>
                    <a:pt x="1439382" y="252347"/>
                    <a:pt x="1578799" y="350273"/>
                  </a:cubicBezTo>
                  <a:cubicBezTo>
                    <a:pt x="1718216" y="444432"/>
                    <a:pt x="1721984" y="591320"/>
                    <a:pt x="1721984" y="591320"/>
                  </a:cubicBezTo>
                  <a:cubicBezTo>
                    <a:pt x="1721984" y="591320"/>
                    <a:pt x="1929225" y="651582"/>
                    <a:pt x="2087481" y="896396"/>
                  </a:cubicBezTo>
                  <a:cubicBezTo>
                    <a:pt x="2241970" y="1141211"/>
                    <a:pt x="2189218" y="1114846"/>
                    <a:pt x="2279650" y="1137444"/>
                  </a:cubicBezTo>
                  <a:cubicBezTo>
                    <a:pt x="2189218" y="1160042"/>
                    <a:pt x="2241970" y="1133678"/>
                    <a:pt x="2087481" y="1378492"/>
                  </a:cubicBezTo>
                  <a:cubicBezTo>
                    <a:pt x="1929225" y="1623306"/>
                    <a:pt x="1721984" y="1683568"/>
                    <a:pt x="1721984" y="1683568"/>
                  </a:cubicBezTo>
                  <a:cubicBezTo>
                    <a:pt x="1721984" y="1683568"/>
                    <a:pt x="1718216" y="1830456"/>
                    <a:pt x="1578799" y="1928382"/>
                  </a:cubicBezTo>
                  <a:cubicBezTo>
                    <a:pt x="1439382" y="2022541"/>
                    <a:pt x="1228373" y="2094102"/>
                    <a:pt x="1141709" y="2274888"/>
                  </a:cubicBezTo>
                  <a:cubicBezTo>
                    <a:pt x="1051277" y="2094102"/>
                    <a:pt x="840268" y="2022541"/>
                    <a:pt x="700851" y="1928382"/>
                  </a:cubicBezTo>
                  <a:cubicBezTo>
                    <a:pt x="565203" y="1830456"/>
                    <a:pt x="557667" y="1683568"/>
                    <a:pt x="557667" y="1683568"/>
                  </a:cubicBezTo>
                  <a:cubicBezTo>
                    <a:pt x="557667" y="1683568"/>
                    <a:pt x="350426" y="1623306"/>
                    <a:pt x="195937" y="1378492"/>
                  </a:cubicBezTo>
                  <a:cubicBezTo>
                    <a:pt x="37680" y="1133678"/>
                    <a:pt x="94200" y="1160042"/>
                    <a:pt x="0" y="1137444"/>
                  </a:cubicBezTo>
                  <a:cubicBezTo>
                    <a:pt x="94200" y="1114846"/>
                    <a:pt x="37680" y="1141211"/>
                    <a:pt x="195937" y="896396"/>
                  </a:cubicBezTo>
                  <a:cubicBezTo>
                    <a:pt x="350426" y="651582"/>
                    <a:pt x="557667" y="591320"/>
                    <a:pt x="557667" y="591320"/>
                  </a:cubicBezTo>
                  <a:cubicBezTo>
                    <a:pt x="557667" y="591320"/>
                    <a:pt x="565203" y="444432"/>
                    <a:pt x="700851" y="350273"/>
                  </a:cubicBezTo>
                  <a:cubicBezTo>
                    <a:pt x="840268" y="252347"/>
                    <a:pt x="1051277" y="180786"/>
                    <a:pt x="1141709" y="0"/>
                  </a:cubicBezTo>
                  <a:close/>
                </a:path>
              </a:pathLst>
            </a:custGeom>
            <a:solidFill>
              <a:srgbClr val="43495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微软雅黑" panose="020b0503020204020204" charset="-122"/>
                <a:sym typeface="Arial" pitchFamily="34" charset="0"/>
              </a:endParaRPr>
            </a:p>
          </p:txBody>
        </p:sp>
        <p:sp>
          <p:nvSpPr>
            <p:cNvPr id="26" name="任意多边形 25"/>
            <p:cNvSpPr/>
            <p:nvPr>
              <p:custDataLst>
                <p:tags r:id="rId9"/>
              </p:custDataLst>
            </p:nvPr>
          </p:nvSpPr>
          <p:spPr bwMode="auto">
            <a:xfrm rot="5400000">
              <a:off x="4183108" y="2120597"/>
              <a:ext cx="1292840" cy="1285374"/>
            </a:xfrm>
            <a:custGeom>
              <a:gdLst>
                <a:gd name="connsiteX0" fmla="*/ 696806 w 1819275"/>
                <a:gd name="connsiteY0" fmla="*/ 1179512 h 1804988"/>
                <a:gd name="connsiteX1" fmla="*/ 794746 w 1819275"/>
                <a:gd name="connsiteY1" fmla="*/ 1277492 h 1804988"/>
                <a:gd name="connsiteX2" fmla="*/ 911522 w 1819275"/>
                <a:gd name="connsiteY2" fmla="*/ 1367935 h 1804988"/>
                <a:gd name="connsiteX3" fmla="*/ 1024530 w 1819275"/>
                <a:gd name="connsiteY3" fmla="*/ 1277492 h 1804988"/>
                <a:gd name="connsiteX4" fmla="*/ 1122471 w 1819275"/>
                <a:gd name="connsiteY4" fmla="*/ 1179512 h 1804988"/>
                <a:gd name="connsiteX5" fmla="*/ 1243013 w 1819275"/>
                <a:gd name="connsiteY5" fmla="*/ 1288798 h 1804988"/>
                <a:gd name="connsiteX6" fmla="*/ 1175208 w 1819275"/>
                <a:gd name="connsiteY6" fmla="*/ 1431999 h 1804988"/>
                <a:gd name="connsiteX7" fmla="*/ 1039598 w 1819275"/>
                <a:gd name="connsiteY7" fmla="*/ 1435767 h 1804988"/>
                <a:gd name="connsiteX8" fmla="*/ 1084801 w 1819275"/>
                <a:gd name="connsiteY8" fmla="*/ 1416925 h 1804988"/>
                <a:gd name="connsiteX9" fmla="*/ 1032064 w 1819275"/>
                <a:gd name="connsiteY9" fmla="*/ 1409388 h 1804988"/>
                <a:gd name="connsiteX10" fmla="*/ 1050899 w 1819275"/>
                <a:gd name="connsiteY10" fmla="*/ 1480989 h 1804988"/>
                <a:gd name="connsiteX11" fmla="*/ 911522 w 1819275"/>
                <a:gd name="connsiteY11" fmla="*/ 1582737 h 1804988"/>
                <a:gd name="connsiteX12" fmla="*/ 768378 w 1819275"/>
                <a:gd name="connsiteY12" fmla="*/ 1480989 h 1804988"/>
                <a:gd name="connsiteX13" fmla="*/ 787213 w 1819275"/>
                <a:gd name="connsiteY13" fmla="*/ 1409388 h 1804988"/>
                <a:gd name="connsiteX14" fmla="*/ 734475 w 1819275"/>
                <a:gd name="connsiteY14" fmla="*/ 1416925 h 1804988"/>
                <a:gd name="connsiteX15" fmla="*/ 779679 w 1819275"/>
                <a:gd name="connsiteY15" fmla="*/ 1435767 h 1804988"/>
                <a:gd name="connsiteX16" fmla="*/ 644068 w 1819275"/>
                <a:gd name="connsiteY16" fmla="*/ 1431999 h 1804988"/>
                <a:gd name="connsiteX17" fmla="*/ 576263 w 1819275"/>
                <a:gd name="connsiteY17" fmla="*/ 1288798 h 1804988"/>
                <a:gd name="connsiteX18" fmla="*/ 696806 w 1819275"/>
                <a:gd name="connsiteY18" fmla="*/ 1179512 h 1804988"/>
                <a:gd name="connsiteX19" fmla="*/ 765493 w 1819275"/>
                <a:gd name="connsiteY19" fmla="*/ 1081087 h 1804988"/>
                <a:gd name="connsiteX20" fmla="*/ 912314 w 1819275"/>
                <a:gd name="connsiteY20" fmla="*/ 1118757 h 1804988"/>
                <a:gd name="connsiteX21" fmla="*/ 1055371 w 1819275"/>
                <a:gd name="connsiteY21" fmla="*/ 1081087 h 1804988"/>
                <a:gd name="connsiteX22" fmla="*/ 991372 w 1819275"/>
                <a:gd name="connsiteY22" fmla="*/ 1246833 h 1804988"/>
                <a:gd name="connsiteX23" fmla="*/ 912314 w 1819275"/>
                <a:gd name="connsiteY23" fmla="*/ 1303337 h 1804988"/>
                <a:gd name="connsiteX24" fmla="*/ 833257 w 1819275"/>
                <a:gd name="connsiteY24" fmla="*/ 1246833 h 1804988"/>
                <a:gd name="connsiteX25" fmla="*/ 765493 w 1819275"/>
                <a:gd name="connsiteY25" fmla="*/ 1081087 h 1804988"/>
                <a:gd name="connsiteX26" fmla="*/ 1122363 w 1819275"/>
                <a:gd name="connsiteY26" fmla="*/ 1069975 h 1804988"/>
                <a:gd name="connsiteX27" fmla="*/ 1220391 w 1819275"/>
                <a:gd name="connsiteY27" fmla="*/ 1085031 h 1804988"/>
                <a:gd name="connsiteX28" fmla="*/ 1325960 w 1819275"/>
                <a:gd name="connsiteY28" fmla="*/ 1303338 h 1804988"/>
                <a:gd name="connsiteX29" fmla="*/ 1126133 w 1819275"/>
                <a:gd name="connsiteY29" fmla="*/ 1164073 h 1804988"/>
                <a:gd name="connsiteX30" fmla="*/ 1122363 w 1819275"/>
                <a:gd name="connsiteY30" fmla="*/ 1069975 h 1804988"/>
                <a:gd name="connsiteX31" fmla="*/ 696914 w 1819275"/>
                <a:gd name="connsiteY31" fmla="*/ 1069975 h 1804988"/>
                <a:gd name="connsiteX32" fmla="*/ 693144 w 1819275"/>
                <a:gd name="connsiteY32" fmla="*/ 1164073 h 1804988"/>
                <a:gd name="connsiteX33" fmla="*/ 493317 w 1819275"/>
                <a:gd name="connsiteY33" fmla="*/ 1303338 h 1804988"/>
                <a:gd name="connsiteX34" fmla="*/ 598886 w 1819275"/>
                <a:gd name="connsiteY34" fmla="*/ 1085031 h 1804988"/>
                <a:gd name="connsiteX35" fmla="*/ 696914 w 1819275"/>
                <a:gd name="connsiteY35" fmla="*/ 1069975 h 1804988"/>
                <a:gd name="connsiteX36" fmla="*/ 1164680 w 1819275"/>
                <a:gd name="connsiteY36" fmla="*/ 754062 h 1804988"/>
                <a:gd name="connsiteX37" fmla="*/ 1255245 w 1819275"/>
                <a:gd name="connsiteY37" fmla="*/ 825610 h 1804988"/>
                <a:gd name="connsiteX38" fmla="*/ 1338264 w 1819275"/>
                <a:gd name="connsiteY38" fmla="*/ 897159 h 1804988"/>
                <a:gd name="connsiteX39" fmla="*/ 1255245 w 1819275"/>
                <a:gd name="connsiteY39" fmla="*/ 964941 h 1804988"/>
                <a:gd name="connsiteX40" fmla="*/ 1108076 w 1819275"/>
                <a:gd name="connsiteY40" fmla="*/ 1025192 h 1804988"/>
                <a:gd name="connsiteX41" fmla="*/ 1157132 w 1819275"/>
                <a:gd name="connsiteY41" fmla="*/ 897159 h 1804988"/>
                <a:gd name="connsiteX42" fmla="*/ 1108076 w 1819275"/>
                <a:gd name="connsiteY42" fmla="*/ 765359 h 1804988"/>
                <a:gd name="connsiteX43" fmla="*/ 1164680 w 1819275"/>
                <a:gd name="connsiteY43" fmla="*/ 754062 h 1804988"/>
                <a:gd name="connsiteX44" fmla="*/ 655945 w 1819275"/>
                <a:gd name="connsiteY44" fmla="*/ 754062 h 1804988"/>
                <a:gd name="connsiteX45" fmla="*/ 712788 w 1819275"/>
                <a:gd name="connsiteY45" fmla="*/ 765359 h 1804988"/>
                <a:gd name="connsiteX46" fmla="*/ 667314 w 1819275"/>
                <a:gd name="connsiteY46" fmla="*/ 897159 h 1804988"/>
                <a:gd name="connsiteX47" fmla="*/ 712788 w 1819275"/>
                <a:gd name="connsiteY47" fmla="*/ 1025192 h 1804988"/>
                <a:gd name="connsiteX48" fmla="*/ 564997 w 1819275"/>
                <a:gd name="connsiteY48" fmla="*/ 964941 h 1804988"/>
                <a:gd name="connsiteX49" fmla="*/ 477838 w 1819275"/>
                <a:gd name="connsiteY49" fmla="*/ 897159 h 1804988"/>
                <a:gd name="connsiteX50" fmla="*/ 564997 w 1819275"/>
                <a:gd name="connsiteY50" fmla="*/ 825610 h 1804988"/>
                <a:gd name="connsiteX51" fmla="*/ 655945 w 1819275"/>
                <a:gd name="connsiteY51" fmla="*/ 754062 h 1804988"/>
                <a:gd name="connsiteX52" fmla="*/ 908051 w 1819275"/>
                <a:gd name="connsiteY52" fmla="*/ 715962 h 1804988"/>
                <a:gd name="connsiteX53" fmla="*/ 1089026 w 1819275"/>
                <a:gd name="connsiteY53" fmla="*/ 896937 h 1804988"/>
                <a:gd name="connsiteX54" fmla="*/ 908051 w 1819275"/>
                <a:gd name="connsiteY54" fmla="*/ 1077912 h 1804988"/>
                <a:gd name="connsiteX55" fmla="*/ 727076 w 1819275"/>
                <a:gd name="connsiteY55" fmla="*/ 896937 h 1804988"/>
                <a:gd name="connsiteX56" fmla="*/ 908051 w 1819275"/>
                <a:gd name="connsiteY56" fmla="*/ 715962 h 1804988"/>
                <a:gd name="connsiteX57" fmla="*/ 1329427 w 1819275"/>
                <a:gd name="connsiteY57" fmla="*/ 588962 h 1804988"/>
                <a:gd name="connsiteX58" fmla="*/ 1480390 w 1819275"/>
                <a:gd name="connsiteY58" fmla="*/ 664129 h 1804988"/>
                <a:gd name="connsiteX59" fmla="*/ 1469068 w 1819275"/>
                <a:gd name="connsiteY59" fmla="*/ 765605 h 1804988"/>
                <a:gd name="connsiteX60" fmla="*/ 1472842 w 1819275"/>
                <a:gd name="connsiteY60" fmla="*/ 720505 h 1804988"/>
                <a:gd name="connsiteX61" fmla="*/ 1435101 w 1819275"/>
                <a:gd name="connsiteY61" fmla="*/ 743055 h 1804988"/>
                <a:gd name="connsiteX62" fmla="*/ 1518130 w 1819275"/>
                <a:gd name="connsiteY62" fmla="*/ 761847 h 1804988"/>
                <a:gd name="connsiteX63" fmla="*/ 1635126 w 1819275"/>
                <a:gd name="connsiteY63" fmla="*/ 897148 h 1804988"/>
                <a:gd name="connsiteX64" fmla="*/ 1518130 w 1819275"/>
                <a:gd name="connsiteY64" fmla="*/ 1032449 h 1804988"/>
                <a:gd name="connsiteX65" fmla="*/ 1435101 w 1819275"/>
                <a:gd name="connsiteY65" fmla="*/ 1047482 h 1804988"/>
                <a:gd name="connsiteX66" fmla="*/ 1472842 w 1819275"/>
                <a:gd name="connsiteY66" fmla="*/ 1073791 h 1804988"/>
                <a:gd name="connsiteX67" fmla="*/ 1469068 w 1819275"/>
                <a:gd name="connsiteY67" fmla="*/ 1024932 h 1804988"/>
                <a:gd name="connsiteX68" fmla="*/ 1480390 w 1819275"/>
                <a:gd name="connsiteY68" fmla="*/ 1126408 h 1804988"/>
                <a:gd name="connsiteX69" fmla="*/ 1325653 w 1819275"/>
                <a:gd name="connsiteY69" fmla="*/ 1201775 h 1804988"/>
                <a:gd name="connsiteX70" fmla="*/ 1235076 w 1819275"/>
                <a:gd name="connsiteY70" fmla="*/ 1081307 h 1804988"/>
                <a:gd name="connsiteX71" fmla="*/ 1303009 w 1819275"/>
                <a:gd name="connsiteY71" fmla="*/ 1006140 h 1804988"/>
                <a:gd name="connsiteX72" fmla="*/ 1408683 w 1819275"/>
                <a:gd name="connsiteY72" fmla="*/ 897148 h 1804988"/>
                <a:gd name="connsiteX73" fmla="*/ 1303009 w 1819275"/>
                <a:gd name="connsiteY73" fmla="*/ 788155 h 1804988"/>
                <a:gd name="connsiteX74" fmla="*/ 1235076 w 1819275"/>
                <a:gd name="connsiteY74" fmla="*/ 712988 h 1804988"/>
                <a:gd name="connsiteX75" fmla="*/ 1325653 w 1819275"/>
                <a:gd name="connsiteY75" fmla="*/ 592720 h 1804988"/>
                <a:gd name="connsiteX76" fmla="*/ 1329427 w 1819275"/>
                <a:gd name="connsiteY76" fmla="*/ 588962 h 1804988"/>
                <a:gd name="connsiteX77" fmla="*/ 490312 w 1819275"/>
                <a:gd name="connsiteY77" fmla="*/ 588962 h 1804988"/>
                <a:gd name="connsiteX78" fmla="*/ 494092 w 1819275"/>
                <a:gd name="connsiteY78" fmla="*/ 592720 h 1804988"/>
                <a:gd name="connsiteX79" fmla="*/ 581026 w 1819275"/>
                <a:gd name="connsiteY79" fmla="*/ 712988 h 1804988"/>
                <a:gd name="connsiteX80" fmla="*/ 516770 w 1819275"/>
                <a:gd name="connsiteY80" fmla="*/ 788155 h 1804988"/>
                <a:gd name="connsiteX81" fmla="*/ 410937 w 1819275"/>
                <a:gd name="connsiteY81" fmla="*/ 897148 h 1804988"/>
                <a:gd name="connsiteX82" fmla="*/ 516770 w 1819275"/>
                <a:gd name="connsiteY82" fmla="*/ 1006140 h 1804988"/>
                <a:gd name="connsiteX83" fmla="*/ 581026 w 1819275"/>
                <a:gd name="connsiteY83" fmla="*/ 1081307 h 1804988"/>
                <a:gd name="connsiteX84" fmla="*/ 494092 w 1819275"/>
                <a:gd name="connsiteY84" fmla="*/ 1201775 h 1804988"/>
                <a:gd name="connsiteX85" fmla="*/ 339121 w 1819275"/>
                <a:gd name="connsiteY85" fmla="*/ 1126408 h 1804988"/>
                <a:gd name="connsiteX86" fmla="*/ 350461 w 1819275"/>
                <a:gd name="connsiteY86" fmla="*/ 1024932 h 1804988"/>
                <a:gd name="connsiteX87" fmla="*/ 346681 w 1819275"/>
                <a:gd name="connsiteY87" fmla="*/ 1073791 h 1804988"/>
                <a:gd name="connsiteX88" fmla="*/ 384478 w 1819275"/>
                <a:gd name="connsiteY88" fmla="*/ 1047482 h 1804988"/>
                <a:gd name="connsiteX89" fmla="*/ 301324 w 1819275"/>
                <a:gd name="connsiteY89" fmla="*/ 1032449 h 1804988"/>
                <a:gd name="connsiteX90" fmla="*/ 184151 w 1819275"/>
                <a:gd name="connsiteY90" fmla="*/ 897148 h 1804988"/>
                <a:gd name="connsiteX91" fmla="*/ 301324 w 1819275"/>
                <a:gd name="connsiteY91" fmla="*/ 761847 h 1804988"/>
                <a:gd name="connsiteX92" fmla="*/ 384478 w 1819275"/>
                <a:gd name="connsiteY92" fmla="*/ 743055 h 1804988"/>
                <a:gd name="connsiteX93" fmla="*/ 346681 w 1819275"/>
                <a:gd name="connsiteY93" fmla="*/ 720505 h 1804988"/>
                <a:gd name="connsiteX94" fmla="*/ 350461 w 1819275"/>
                <a:gd name="connsiteY94" fmla="*/ 765605 h 1804988"/>
                <a:gd name="connsiteX95" fmla="*/ 339121 w 1819275"/>
                <a:gd name="connsiteY95" fmla="*/ 664129 h 1804988"/>
                <a:gd name="connsiteX96" fmla="*/ 490312 w 1819275"/>
                <a:gd name="connsiteY96" fmla="*/ 588962 h 1804988"/>
                <a:gd name="connsiteX97" fmla="*/ 1325960 w 1819275"/>
                <a:gd name="connsiteY97" fmla="*/ 498475 h 1804988"/>
                <a:gd name="connsiteX98" fmla="*/ 1220391 w 1819275"/>
                <a:gd name="connsiteY98" fmla="*/ 716782 h 1804988"/>
                <a:gd name="connsiteX99" fmla="*/ 1122363 w 1819275"/>
                <a:gd name="connsiteY99" fmla="*/ 731838 h 1804988"/>
                <a:gd name="connsiteX100" fmla="*/ 1126133 w 1819275"/>
                <a:gd name="connsiteY100" fmla="*/ 637740 h 1804988"/>
                <a:gd name="connsiteX101" fmla="*/ 1325960 w 1819275"/>
                <a:gd name="connsiteY101" fmla="*/ 498475 h 1804988"/>
                <a:gd name="connsiteX102" fmla="*/ 912314 w 1819275"/>
                <a:gd name="connsiteY102" fmla="*/ 498475 h 1804988"/>
                <a:gd name="connsiteX103" fmla="*/ 991372 w 1819275"/>
                <a:gd name="connsiteY103" fmla="*/ 554979 h 1804988"/>
                <a:gd name="connsiteX104" fmla="*/ 1055371 w 1819275"/>
                <a:gd name="connsiteY104" fmla="*/ 720725 h 1804988"/>
                <a:gd name="connsiteX105" fmla="*/ 912314 w 1819275"/>
                <a:gd name="connsiteY105" fmla="*/ 683056 h 1804988"/>
                <a:gd name="connsiteX106" fmla="*/ 765493 w 1819275"/>
                <a:gd name="connsiteY106" fmla="*/ 720725 h 1804988"/>
                <a:gd name="connsiteX107" fmla="*/ 833257 w 1819275"/>
                <a:gd name="connsiteY107" fmla="*/ 554979 h 1804988"/>
                <a:gd name="connsiteX108" fmla="*/ 912314 w 1819275"/>
                <a:gd name="connsiteY108" fmla="*/ 498475 h 1804988"/>
                <a:gd name="connsiteX109" fmla="*/ 493317 w 1819275"/>
                <a:gd name="connsiteY109" fmla="*/ 498475 h 1804988"/>
                <a:gd name="connsiteX110" fmla="*/ 693144 w 1819275"/>
                <a:gd name="connsiteY110" fmla="*/ 637740 h 1804988"/>
                <a:gd name="connsiteX111" fmla="*/ 696914 w 1819275"/>
                <a:gd name="connsiteY111" fmla="*/ 731838 h 1804988"/>
                <a:gd name="connsiteX112" fmla="*/ 598886 w 1819275"/>
                <a:gd name="connsiteY112" fmla="*/ 716782 h 1804988"/>
                <a:gd name="connsiteX113" fmla="*/ 493317 w 1819275"/>
                <a:gd name="connsiteY113" fmla="*/ 498475 h 1804988"/>
                <a:gd name="connsiteX114" fmla="*/ 911522 w 1819275"/>
                <a:gd name="connsiteY114" fmla="*/ 222250 h 1804988"/>
                <a:gd name="connsiteX115" fmla="*/ 1050899 w 1819275"/>
                <a:gd name="connsiteY115" fmla="*/ 320230 h 1804988"/>
                <a:gd name="connsiteX116" fmla="*/ 1032064 w 1819275"/>
                <a:gd name="connsiteY116" fmla="*/ 391831 h 1804988"/>
                <a:gd name="connsiteX117" fmla="*/ 1084801 w 1819275"/>
                <a:gd name="connsiteY117" fmla="*/ 384294 h 1804988"/>
                <a:gd name="connsiteX118" fmla="*/ 1039598 w 1819275"/>
                <a:gd name="connsiteY118" fmla="*/ 365452 h 1804988"/>
                <a:gd name="connsiteX119" fmla="*/ 1175208 w 1819275"/>
                <a:gd name="connsiteY119" fmla="*/ 369220 h 1804988"/>
                <a:gd name="connsiteX120" fmla="*/ 1243013 w 1819275"/>
                <a:gd name="connsiteY120" fmla="*/ 512421 h 1804988"/>
                <a:gd name="connsiteX121" fmla="*/ 1122471 w 1819275"/>
                <a:gd name="connsiteY121" fmla="*/ 625475 h 1804988"/>
                <a:gd name="connsiteX122" fmla="*/ 1024530 w 1819275"/>
                <a:gd name="connsiteY122" fmla="*/ 523727 h 1804988"/>
                <a:gd name="connsiteX123" fmla="*/ 911522 w 1819275"/>
                <a:gd name="connsiteY123" fmla="*/ 433284 h 1804988"/>
                <a:gd name="connsiteX124" fmla="*/ 794746 w 1819275"/>
                <a:gd name="connsiteY124" fmla="*/ 523727 h 1804988"/>
                <a:gd name="connsiteX125" fmla="*/ 696806 w 1819275"/>
                <a:gd name="connsiteY125" fmla="*/ 625475 h 1804988"/>
                <a:gd name="connsiteX126" fmla="*/ 576263 w 1819275"/>
                <a:gd name="connsiteY126" fmla="*/ 512421 h 1804988"/>
                <a:gd name="connsiteX127" fmla="*/ 644068 w 1819275"/>
                <a:gd name="connsiteY127" fmla="*/ 369220 h 1804988"/>
                <a:gd name="connsiteX128" fmla="*/ 779679 w 1819275"/>
                <a:gd name="connsiteY128" fmla="*/ 365452 h 1804988"/>
                <a:gd name="connsiteX129" fmla="*/ 734475 w 1819275"/>
                <a:gd name="connsiteY129" fmla="*/ 384294 h 1804988"/>
                <a:gd name="connsiteX130" fmla="*/ 787213 w 1819275"/>
                <a:gd name="connsiteY130" fmla="*/ 391831 h 1804988"/>
                <a:gd name="connsiteX131" fmla="*/ 768378 w 1819275"/>
                <a:gd name="connsiteY131" fmla="*/ 320230 h 1804988"/>
                <a:gd name="connsiteX132" fmla="*/ 911522 w 1819275"/>
                <a:gd name="connsiteY132" fmla="*/ 222250 h 1804988"/>
                <a:gd name="connsiteX133" fmla="*/ 907753 w 1819275"/>
                <a:gd name="connsiteY133" fmla="*/ 185737 h 1804988"/>
                <a:gd name="connsiteX134" fmla="*/ 741881 w 1819275"/>
                <a:gd name="connsiteY134" fmla="*/ 294895 h 1804988"/>
                <a:gd name="connsiteX135" fmla="*/ 523231 w 1819275"/>
                <a:gd name="connsiteY135" fmla="*/ 490625 h 1804988"/>
                <a:gd name="connsiteX136" fmla="*/ 474223 w 1819275"/>
                <a:gd name="connsiteY136" fmla="*/ 498153 h 1804988"/>
                <a:gd name="connsiteX137" fmla="*/ 470453 w 1819275"/>
                <a:gd name="connsiteY137" fmla="*/ 539558 h 1804988"/>
                <a:gd name="connsiteX138" fmla="*/ 259342 w 1819275"/>
                <a:gd name="connsiteY138" fmla="*/ 742816 h 1804988"/>
                <a:gd name="connsiteX139" fmla="*/ 134938 w 1819275"/>
                <a:gd name="connsiteY139" fmla="*/ 900906 h 1804988"/>
                <a:gd name="connsiteX140" fmla="*/ 259342 w 1819275"/>
                <a:gd name="connsiteY140" fmla="*/ 1058996 h 1804988"/>
                <a:gd name="connsiteX141" fmla="*/ 470453 w 1819275"/>
                <a:gd name="connsiteY141" fmla="*/ 1262255 h 1804988"/>
                <a:gd name="connsiteX142" fmla="*/ 474223 w 1819275"/>
                <a:gd name="connsiteY142" fmla="*/ 1303659 h 1804988"/>
                <a:gd name="connsiteX143" fmla="*/ 523231 w 1819275"/>
                <a:gd name="connsiteY143" fmla="*/ 1311187 h 1804988"/>
                <a:gd name="connsiteX144" fmla="*/ 741881 w 1819275"/>
                <a:gd name="connsiteY144" fmla="*/ 1510682 h 1804988"/>
                <a:gd name="connsiteX145" fmla="*/ 907753 w 1819275"/>
                <a:gd name="connsiteY145" fmla="*/ 1616075 h 1804988"/>
                <a:gd name="connsiteX146" fmla="*/ 1077396 w 1819275"/>
                <a:gd name="connsiteY146" fmla="*/ 1510682 h 1804988"/>
                <a:gd name="connsiteX147" fmla="*/ 1296046 w 1819275"/>
                <a:gd name="connsiteY147" fmla="*/ 1311187 h 1804988"/>
                <a:gd name="connsiteX148" fmla="*/ 1345053 w 1819275"/>
                <a:gd name="connsiteY148" fmla="*/ 1303659 h 1804988"/>
                <a:gd name="connsiteX149" fmla="*/ 1348823 w 1819275"/>
                <a:gd name="connsiteY149" fmla="*/ 1262255 h 1804988"/>
                <a:gd name="connsiteX150" fmla="*/ 1559934 w 1819275"/>
                <a:gd name="connsiteY150" fmla="*/ 1058996 h 1804988"/>
                <a:gd name="connsiteX151" fmla="*/ 1684338 w 1819275"/>
                <a:gd name="connsiteY151" fmla="*/ 900906 h 1804988"/>
                <a:gd name="connsiteX152" fmla="*/ 1559934 w 1819275"/>
                <a:gd name="connsiteY152" fmla="*/ 742816 h 1804988"/>
                <a:gd name="connsiteX153" fmla="*/ 1348823 w 1819275"/>
                <a:gd name="connsiteY153" fmla="*/ 539558 h 1804988"/>
                <a:gd name="connsiteX154" fmla="*/ 1345053 w 1819275"/>
                <a:gd name="connsiteY154" fmla="*/ 498153 h 1804988"/>
                <a:gd name="connsiteX155" fmla="*/ 1296046 w 1819275"/>
                <a:gd name="connsiteY155" fmla="*/ 490625 h 1804988"/>
                <a:gd name="connsiteX156" fmla="*/ 1077396 w 1819275"/>
                <a:gd name="connsiteY156" fmla="*/ 294895 h 1804988"/>
                <a:gd name="connsiteX157" fmla="*/ 907753 w 1819275"/>
                <a:gd name="connsiteY157" fmla="*/ 185737 h 1804988"/>
                <a:gd name="connsiteX158" fmla="*/ 907754 w 1819275"/>
                <a:gd name="connsiteY158" fmla="*/ 0 h 1804988"/>
                <a:gd name="connsiteX159" fmla="*/ 1073485 w 1819275"/>
                <a:gd name="connsiteY159" fmla="*/ 120584 h 1804988"/>
                <a:gd name="connsiteX160" fmla="*/ 1303249 w 1819275"/>
                <a:gd name="connsiteY160" fmla="*/ 290155 h 1804988"/>
                <a:gd name="connsiteX161" fmla="*/ 1352215 w 1819275"/>
                <a:gd name="connsiteY161" fmla="*/ 478567 h 1804988"/>
                <a:gd name="connsiteX162" fmla="*/ 1646011 w 1819275"/>
                <a:gd name="connsiteY162" fmla="*/ 636833 h 1804988"/>
                <a:gd name="connsiteX163" fmla="*/ 1819275 w 1819275"/>
                <a:gd name="connsiteY163" fmla="*/ 900610 h 1804988"/>
                <a:gd name="connsiteX164" fmla="*/ 1646011 w 1819275"/>
                <a:gd name="connsiteY164" fmla="*/ 1164387 h 1804988"/>
                <a:gd name="connsiteX165" fmla="*/ 1352215 w 1819275"/>
                <a:gd name="connsiteY165" fmla="*/ 1322653 h 1804988"/>
                <a:gd name="connsiteX166" fmla="*/ 1303249 w 1819275"/>
                <a:gd name="connsiteY166" fmla="*/ 1511065 h 1804988"/>
                <a:gd name="connsiteX167" fmla="*/ 1073485 w 1819275"/>
                <a:gd name="connsiteY167" fmla="*/ 1680636 h 1804988"/>
                <a:gd name="connsiteX168" fmla="*/ 907754 w 1819275"/>
                <a:gd name="connsiteY168" fmla="*/ 1804988 h 1804988"/>
                <a:gd name="connsiteX169" fmla="*/ 745790 w 1819275"/>
                <a:gd name="connsiteY169" fmla="*/ 1680636 h 1804988"/>
                <a:gd name="connsiteX170" fmla="*/ 512260 w 1819275"/>
                <a:gd name="connsiteY170" fmla="*/ 1511065 h 1804988"/>
                <a:gd name="connsiteX171" fmla="*/ 467060 w 1819275"/>
                <a:gd name="connsiteY171" fmla="*/ 1322653 h 1804988"/>
                <a:gd name="connsiteX172" fmla="*/ 169498 w 1819275"/>
                <a:gd name="connsiteY172" fmla="*/ 1164387 h 1804988"/>
                <a:gd name="connsiteX173" fmla="*/ 0 w 1819275"/>
                <a:gd name="connsiteY173" fmla="*/ 900610 h 1804988"/>
                <a:gd name="connsiteX174" fmla="*/ 169498 w 1819275"/>
                <a:gd name="connsiteY174" fmla="*/ 636833 h 1804988"/>
                <a:gd name="connsiteX175" fmla="*/ 467060 w 1819275"/>
                <a:gd name="connsiteY175" fmla="*/ 478567 h 1804988"/>
                <a:gd name="connsiteX176" fmla="*/ 512260 w 1819275"/>
                <a:gd name="connsiteY176" fmla="*/ 290155 h 1804988"/>
                <a:gd name="connsiteX177" fmla="*/ 745790 w 1819275"/>
                <a:gd name="connsiteY177" fmla="*/ 120584 h 1804988"/>
                <a:gd name="connsiteX178" fmla="*/ 907754 w 1819275"/>
                <a:gd name="connsiteY178" fmla="*/ 0 h 18049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</a:cxnLst>
              <a:rect l="l" t="t" r="r" b="b"/>
              <a:pathLst>
                <a:path w="1819275" h="1804988">
                  <a:moveTo>
                    <a:pt x="696806" y="1179512"/>
                  </a:moveTo>
                  <a:cubicBezTo>
                    <a:pt x="696806" y="1179512"/>
                    <a:pt x="715640" y="1251113"/>
                    <a:pt x="794746" y="1277492"/>
                  </a:cubicBezTo>
                  <a:cubicBezTo>
                    <a:pt x="794746" y="1277492"/>
                    <a:pt x="843717" y="1367935"/>
                    <a:pt x="911522" y="1367935"/>
                  </a:cubicBezTo>
                  <a:cubicBezTo>
                    <a:pt x="975560" y="1367935"/>
                    <a:pt x="1024530" y="1277492"/>
                    <a:pt x="1024530" y="1277492"/>
                  </a:cubicBezTo>
                  <a:cubicBezTo>
                    <a:pt x="1107403" y="1251113"/>
                    <a:pt x="1122471" y="1179512"/>
                    <a:pt x="1122471" y="1179512"/>
                  </a:cubicBezTo>
                  <a:cubicBezTo>
                    <a:pt x="1122471" y="1179512"/>
                    <a:pt x="1201777" y="1258650"/>
                    <a:pt x="1243013" y="1288798"/>
                  </a:cubicBezTo>
                  <a:cubicBezTo>
                    <a:pt x="1243013" y="1288798"/>
                    <a:pt x="1239246" y="1375472"/>
                    <a:pt x="1175208" y="1431999"/>
                  </a:cubicBezTo>
                  <a:cubicBezTo>
                    <a:pt x="1111170" y="1488526"/>
                    <a:pt x="1043365" y="1477220"/>
                    <a:pt x="1039598" y="1435767"/>
                  </a:cubicBezTo>
                  <a:cubicBezTo>
                    <a:pt x="1039598" y="1394314"/>
                    <a:pt x="1084801" y="1416925"/>
                    <a:pt x="1084801" y="1416925"/>
                  </a:cubicBezTo>
                  <a:cubicBezTo>
                    <a:pt x="1084801" y="1416925"/>
                    <a:pt x="1047132" y="1379241"/>
                    <a:pt x="1032064" y="1409388"/>
                  </a:cubicBezTo>
                  <a:cubicBezTo>
                    <a:pt x="1016996" y="1443304"/>
                    <a:pt x="1039598" y="1469683"/>
                    <a:pt x="1050899" y="1480989"/>
                  </a:cubicBezTo>
                  <a:cubicBezTo>
                    <a:pt x="1050899" y="1480989"/>
                    <a:pt x="1005695" y="1582737"/>
                    <a:pt x="911522" y="1582737"/>
                  </a:cubicBezTo>
                  <a:cubicBezTo>
                    <a:pt x="813581" y="1582737"/>
                    <a:pt x="768378" y="1480989"/>
                    <a:pt x="768378" y="1480989"/>
                  </a:cubicBezTo>
                  <a:cubicBezTo>
                    <a:pt x="779679" y="1469683"/>
                    <a:pt x="802280" y="1443304"/>
                    <a:pt x="787213" y="1409388"/>
                  </a:cubicBezTo>
                  <a:cubicBezTo>
                    <a:pt x="772145" y="1379241"/>
                    <a:pt x="734475" y="1416925"/>
                    <a:pt x="734475" y="1416925"/>
                  </a:cubicBezTo>
                  <a:cubicBezTo>
                    <a:pt x="734475" y="1416925"/>
                    <a:pt x="779679" y="1394314"/>
                    <a:pt x="779679" y="1435767"/>
                  </a:cubicBezTo>
                  <a:cubicBezTo>
                    <a:pt x="775912" y="1477220"/>
                    <a:pt x="708107" y="1488526"/>
                    <a:pt x="644068" y="1431999"/>
                  </a:cubicBezTo>
                  <a:cubicBezTo>
                    <a:pt x="580030" y="1375472"/>
                    <a:pt x="576263" y="1288798"/>
                    <a:pt x="576263" y="1288798"/>
                  </a:cubicBezTo>
                  <a:cubicBezTo>
                    <a:pt x="617700" y="1258650"/>
                    <a:pt x="696806" y="1179512"/>
                    <a:pt x="696806" y="1179512"/>
                  </a:cubicBezTo>
                  <a:close/>
                  <a:moveTo>
                    <a:pt x="765493" y="1081087"/>
                  </a:moveTo>
                  <a:cubicBezTo>
                    <a:pt x="765493" y="1081087"/>
                    <a:pt x="833257" y="1118757"/>
                    <a:pt x="912314" y="1118757"/>
                  </a:cubicBezTo>
                  <a:cubicBezTo>
                    <a:pt x="987607" y="1118757"/>
                    <a:pt x="1055371" y="1081087"/>
                    <a:pt x="1055371" y="1081087"/>
                  </a:cubicBezTo>
                  <a:cubicBezTo>
                    <a:pt x="1108076" y="1209163"/>
                    <a:pt x="991372" y="1246833"/>
                    <a:pt x="991372" y="1246833"/>
                  </a:cubicBezTo>
                  <a:cubicBezTo>
                    <a:pt x="991372" y="1246833"/>
                    <a:pt x="968784" y="1303337"/>
                    <a:pt x="912314" y="1303337"/>
                  </a:cubicBezTo>
                  <a:cubicBezTo>
                    <a:pt x="852080" y="1303337"/>
                    <a:pt x="833257" y="1246833"/>
                    <a:pt x="833257" y="1246833"/>
                  </a:cubicBezTo>
                  <a:cubicBezTo>
                    <a:pt x="833257" y="1246833"/>
                    <a:pt x="712788" y="1209163"/>
                    <a:pt x="765493" y="1081087"/>
                  </a:cubicBezTo>
                  <a:close/>
                  <a:moveTo>
                    <a:pt x="1122363" y="1069975"/>
                  </a:moveTo>
                  <a:cubicBezTo>
                    <a:pt x="1156296" y="1081267"/>
                    <a:pt x="1220391" y="1085031"/>
                    <a:pt x="1220391" y="1085031"/>
                  </a:cubicBezTo>
                  <a:cubicBezTo>
                    <a:pt x="1333501" y="1216768"/>
                    <a:pt x="1325960" y="1303338"/>
                    <a:pt x="1325960" y="1303338"/>
                  </a:cubicBezTo>
                  <a:cubicBezTo>
                    <a:pt x="1243013" y="1288283"/>
                    <a:pt x="1126133" y="1164073"/>
                    <a:pt x="1126133" y="1164073"/>
                  </a:cubicBezTo>
                  <a:cubicBezTo>
                    <a:pt x="1126133" y="1118906"/>
                    <a:pt x="1122363" y="1069975"/>
                    <a:pt x="1122363" y="1069975"/>
                  </a:cubicBezTo>
                  <a:close/>
                  <a:moveTo>
                    <a:pt x="696914" y="1069975"/>
                  </a:moveTo>
                  <a:cubicBezTo>
                    <a:pt x="696914" y="1069975"/>
                    <a:pt x="693144" y="1118906"/>
                    <a:pt x="693144" y="1164073"/>
                  </a:cubicBezTo>
                  <a:cubicBezTo>
                    <a:pt x="693144" y="1164073"/>
                    <a:pt x="576264" y="1288283"/>
                    <a:pt x="493317" y="1303338"/>
                  </a:cubicBezTo>
                  <a:cubicBezTo>
                    <a:pt x="493317" y="1303338"/>
                    <a:pt x="485776" y="1216768"/>
                    <a:pt x="598886" y="1085031"/>
                  </a:cubicBezTo>
                  <a:cubicBezTo>
                    <a:pt x="598886" y="1085031"/>
                    <a:pt x="662981" y="1081267"/>
                    <a:pt x="696914" y="1069975"/>
                  </a:cubicBezTo>
                  <a:close/>
                  <a:moveTo>
                    <a:pt x="1164680" y="754062"/>
                  </a:moveTo>
                  <a:cubicBezTo>
                    <a:pt x="1194868" y="757828"/>
                    <a:pt x="1232604" y="772891"/>
                    <a:pt x="1255245" y="825610"/>
                  </a:cubicBezTo>
                  <a:cubicBezTo>
                    <a:pt x="1255245" y="825610"/>
                    <a:pt x="1338264" y="844439"/>
                    <a:pt x="1338264" y="897159"/>
                  </a:cubicBezTo>
                  <a:cubicBezTo>
                    <a:pt x="1338264" y="946113"/>
                    <a:pt x="1255245" y="964941"/>
                    <a:pt x="1255245" y="964941"/>
                  </a:cubicBezTo>
                  <a:cubicBezTo>
                    <a:pt x="1206189" y="1077912"/>
                    <a:pt x="1108076" y="1025192"/>
                    <a:pt x="1108076" y="1025192"/>
                  </a:cubicBezTo>
                  <a:cubicBezTo>
                    <a:pt x="1108076" y="1025192"/>
                    <a:pt x="1157132" y="972473"/>
                    <a:pt x="1157132" y="897159"/>
                  </a:cubicBezTo>
                  <a:cubicBezTo>
                    <a:pt x="1157132" y="821845"/>
                    <a:pt x="1108076" y="765359"/>
                    <a:pt x="1108076" y="765359"/>
                  </a:cubicBezTo>
                  <a:cubicBezTo>
                    <a:pt x="1108076" y="765359"/>
                    <a:pt x="1134491" y="754062"/>
                    <a:pt x="1164680" y="754062"/>
                  </a:cubicBezTo>
                  <a:close/>
                  <a:moveTo>
                    <a:pt x="655945" y="754062"/>
                  </a:moveTo>
                  <a:cubicBezTo>
                    <a:pt x="686262" y="754062"/>
                    <a:pt x="712788" y="765359"/>
                    <a:pt x="712788" y="765359"/>
                  </a:cubicBezTo>
                  <a:cubicBezTo>
                    <a:pt x="712788" y="765359"/>
                    <a:pt x="667314" y="821845"/>
                    <a:pt x="667314" y="897159"/>
                  </a:cubicBezTo>
                  <a:cubicBezTo>
                    <a:pt x="667314" y="972473"/>
                    <a:pt x="712788" y="1025192"/>
                    <a:pt x="712788" y="1025192"/>
                  </a:cubicBezTo>
                  <a:cubicBezTo>
                    <a:pt x="712788" y="1025192"/>
                    <a:pt x="614261" y="1077912"/>
                    <a:pt x="564997" y="964941"/>
                  </a:cubicBezTo>
                  <a:cubicBezTo>
                    <a:pt x="564997" y="964941"/>
                    <a:pt x="477838" y="946113"/>
                    <a:pt x="477838" y="897159"/>
                  </a:cubicBezTo>
                  <a:cubicBezTo>
                    <a:pt x="477838" y="844439"/>
                    <a:pt x="564997" y="825610"/>
                    <a:pt x="564997" y="825610"/>
                  </a:cubicBezTo>
                  <a:cubicBezTo>
                    <a:pt x="587734" y="772891"/>
                    <a:pt x="625629" y="757828"/>
                    <a:pt x="655945" y="754062"/>
                  </a:cubicBezTo>
                  <a:close/>
                  <a:moveTo>
                    <a:pt x="908051" y="715962"/>
                  </a:moveTo>
                  <a:cubicBezTo>
                    <a:pt x="1008001" y="715962"/>
                    <a:pt x="1089026" y="796987"/>
                    <a:pt x="1089026" y="896937"/>
                  </a:cubicBezTo>
                  <a:cubicBezTo>
                    <a:pt x="1089026" y="996887"/>
                    <a:pt x="1008001" y="1077912"/>
                    <a:pt x="908051" y="1077912"/>
                  </a:cubicBezTo>
                  <a:cubicBezTo>
                    <a:pt x="808101" y="1077912"/>
                    <a:pt x="727076" y="996887"/>
                    <a:pt x="727076" y="896937"/>
                  </a:cubicBezTo>
                  <a:cubicBezTo>
                    <a:pt x="727076" y="796987"/>
                    <a:pt x="808101" y="715962"/>
                    <a:pt x="908051" y="715962"/>
                  </a:cubicBezTo>
                  <a:close/>
                  <a:moveTo>
                    <a:pt x="1329427" y="588962"/>
                  </a:moveTo>
                  <a:cubicBezTo>
                    <a:pt x="1352072" y="588962"/>
                    <a:pt x="1442649" y="592720"/>
                    <a:pt x="1480390" y="664129"/>
                  </a:cubicBezTo>
                  <a:cubicBezTo>
                    <a:pt x="1525678" y="746813"/>
                    <a:pt x="1491712" y="773122"/>
                    <a:pt x="1469068" y="765605"/>
                  </a:cubicBezTo>
                  <a:cubicBezTo>
                    <a:pt x="1442649" y="761847"/>
                    <a:pt x="1450197" y="724263"/>
                    <a:pt x="1472842" y="720505"/>
                  </a:cubicBezTo>
                  <a:cubicBezTo>
                    <a:pt x="1472842" y="720505"/>
                    <a:pt x="1438875" y="694196"/>
                    <a:pt x="1435101" y="743055"/>
                  </a:cubicBezTo>
                  <a:cubicBezTo>
                    <a:pt x="1431327" y="795672"/>
                    <a:pt x="1476616" y="791914"/>
                    <a:pt x="1518130" y="761847"/>
                  </a:cubicBezTo>
                  <a:cubicBezTo>
                    <a:pt x="1518130" y="761847"/>
                    <a:pt x="1616256" y="806947"/>
                    <a:pt x="1635126" y="897148"/>
                  </a:cubicBezTo>
                  <a:cubicBezTo>
                    <a:pt x="1616256" y="983590"/>
                    <a:pt x="1518130" y="1032449"/>
                    <a:pt x="1518130" y="1032449"/>
                  </a:cubicBezTo>
                  <a:cubicBezTo>
                    <a:pt x="1476616" y="1002382"/>
                    <a:pt x="1431327" y="998624"/>
                    <a:pt x="1435101" y="1047482"/>
                  </a:cubicBezTo>
                  <a:cubicBezTo>
                    <a:pt x="1438875" y="1100099"/>
                    <a:pt x="1472842" y="1073791"/>
                    <a:pt x="1472842" y="1073791"/>
                  </a:cubicBezTo>
                  <a:cubicBezTo>
                    <a:pt x="1450197" y="1066274"/>
                    <a:pt x="1442649" y="1032449"/>
                    <a:pt x="1469068" y="1024932"/>
                  </a:cubicBezTo>
                  <a:cubicBezTo>
                    <a:pt x="1491712" y="1021174"/>
                    <a:pt x="1525678" y="1043724"/>
                    <a:pt x="1480390" y="1126408"/>
                  </a:cubicBezTo>
                  <a:cubicBezTo>
                    <a:pt x="1435101" y="1212850"/>
                    <a:pt x="1325653" y="1201775"/>
                    <a:pt x="1325653" y="1201775"/>
                  </a:cubicBezTo>
                  <a:cubicBezTo>
                    <a:pt x="1303009" y="1141441"/>
                    <a:pt x="1235076" y="1081307"/>
                    <a:pt x="1235076" y="1081307"/>
                  </a:cubicBezTo>
                  <a:cubicBezTo>
                    <a:pt x="1235076" y="1081307"/>
                    <a:pt x="1280365" y="1054999"/>
                    <a:pt x="1303009" y="1006140"/>
                  </a:cubicBezTo>
                  <a:cubicBezTo>
                    <a:pt x="1303009" y="1006140"/>
                    <a:pt x="1408683" y="949765"/>
                    <a:pt x="1408683" y="897148"/>
                  </a:cubicBezTo>
                  <a:cubicBezTo>
                    <a:pt x="1408683" y="844531"/>
                    <a:pt x="1303009" y="788155"/>
                    <a:pt x="1303009" y="788155"/>
                  </a:cubicBezTo>
                  <a:cubicBezTo>
                    <a:pt x="1280365" y="739297"/>
                    <a:pt x="1235076" y="712988"/>
                    <a:pt x="1235076" y="712988"/>
                  </a:cubicBezTo>
                  <a:cubicBezTo>
                    <a:pt x="1235076" y="712988"/>
                    <a:pt x="1303009" y="652854"/>
                    <a:pt x="1325653" y="592720"/>
                  </a:cubicBezTo>
                  <a:cubicBezTo>
                    <a:pt x="1325653" y="592720"/>
                    <a:pt x="1325653" y="588962"/>
                    <a:pt x="1329427" y="588962"/>
                  </a:cubicBezTo>
                  <a:close/>
                  <a:moveTo>
                    <a:pt x="490312" y="588962"/>
                  </a:moveTo>
                  <a:cubicBezTo>
                    <a:pt x="494092" y="588962"/>
                    <a:pt x="494092" y="592720"/>
                    <a:pt x="494092" y="592720"/>
                  </a:cubicBezTo>
                  <a:cubicBezTo>
                    <a:pt x="516770" y="652854"/>
                    <a:pt x="581026" y="712988"/>
                    <a:pt x="581026" y="712988"/>
                  </a:cubicBezTo>
                  <a:cubicBezTo>
                    <a:pt x="581026" y="712988"/>
                    <a:pt x="539449" y="739297"/>
                    <a:pt x="516770" y="788155"/>
                  </a:cubicBezTo>
                  <a:cubicBezTo>
                    <a:pt x="516770" y="788155"/>
                    <a:pt x="410937" y="844531"/>
                    <a:pt x="410937" y="897148"/>
                  </a:cubicBezTo>
                  <a:cubicBezTo>
                    <a:pt x="410937" y="949765"/>
                    <a:pt x="516770" y="1006140"/>
                    <a:pt x="516770" y="1006140"/>
                  </a:cubicBezTo>
                  <a:cubicBezTo>
                    <a:pt x="539449" y="1054999"/>
                    <a:pt x="581026" y="1081307"/>
                    <a:pt x="581026" y="1081307"/>
                  </a:cubicBezTo>
                  <a:cubicBezTo>
                    <a:pt x="581026" y="1081307"/>
                    <a:pt x="516770" y="1141441"/>
                    <a:pt x="494092" y="1201775"/>
                  </a:cubicBezTo>
                  <a:cubicBezTo>
                    <a:pt x="494092" y="1201775"/>
                    <a:pt x="384478" y="1212850"/>
                    <a:pt x="339121" y="1126408"/>
                  </a:cubicBezTo>
                  <a:cubicBezTo>
                    <a:pt x="289984" y="1043724"/>
                    <a:pt x="327782" y="1021174"/>
                    <a:pt x="350461" y="1024932"/>
                  </a:cubicBezTo>
                  <a:cubicBezTo>
                    <a:pt x="373139" y="1032449"/>
                    <a:pt x="369359" y="1066274"/>
                    <a:pt x="346681" y="1073791"/>
                  </a:cubicBezTo>
                  <a:cubicBezTo>
                    <a:pt x="346681" y="1073791"/>
                    <a:pt x="380699" y="1100099"/>
                    <a:pt x="384478" y="1047482"/>
                  </a:cubicBezTo>
                  <a:cubicBezTo>
                    <a:pt x="388258" y="998624"/>
                    <a:pt x="342901" y="1002382"/>
                    <a:pt x="301324" y="1032449"/>
                  </a:cubicBezTo>
                  <a:cubicBezTo>
                    <a:pt x="301324" y="1032449"/>
                    <a:pt x="203050" y="983590"/>
                    <a:pt x="184151" y="897148"/>
                  </a:cubicBezTo>
                  <a:cubicBezTo>
                    <a:pt x="203050" y="806947"/>
                    <a:pt x="301324" y="761847"/>
                    <a:pt x="301324" y="761847"/>
                  </a:cubicBezTo>
                  <a:cubicBezTo>
                    <a:pt x="342901" y="791914"/>
                    <a:pt x="388258" y="795672"/>
                    <a:pt x="384478" y="743055"/>
                  </a:cubicBezTo>
                  <a:cubicBezTo>
                    <a:pt x="380699" y="694196"/>
                    <a:pt x="346681" y="720505"/>
                    <a:pt x="346681" y="720505"/>
                  </a:cubicBezTo>
                  <a:cubicBezTo>
                    <a:pt x="369359" y="724263"/>
                    <a:pt x="373139" y="761847"/>
                    <a:pt x="350461" y="765605"/>
                  </a:cubicBezTo>
                  <a:cubicBezTo>
                    <a:pt x="327782" y="773122"/>
                    <a:pt x="289984" y="746813"/>
                    <a:pt x="339121" y="664129"/>
                  </a:cubicBezTo>
                  <a:cubicBezTo>
                    <a:pt x="376919" y="592720"/>
                    <a:pt x="467633" y="588962"/>
                    <a:pt x="490312" y="588962"/>
                  </a:cubicBezTo>
                  <a:close/>
                  <a:moveTo>
                    <a:pt x="1325960" y="498475"/>
                  </a:moveTo>
                  <a:cubicBezTo>
                    <a:pt x="1325960" y="498475"/>
                    <a:pt x="1333501" y="585045"/>
                    <a:pt x="1220391" y="716782"/>
                  </a:cubicBezTo>
                  <a:cubicBezTo>
                    <a:pt x="1220391" y="716782"/>
                    <a:pt x="1156296" y="720546"/>
                    <a:pt x="1122363" y="731838"/>
                  </a:cubicBezTo>
                  <a:cubicBezTo>
                    <a:pt x="1122363" y="731838"/>
                    <a:pt x="1126133" y="682907"/>
                    <a:pt x="1126133" y="637740"/>
                  </a:cubicBezTo>
                  <a:cubicBezTo>
                    <a:pt x="1126133" y="637740"/>
                    <a:pt x="1243013" y="513531"/>
                    <a:pt x="1325960" y="498475"/>
                  </a:cubicBezTo>
                  <a:close/>
                  <a:moveTo>
                    <a:pt x="912314" y="498475"/>
                  </a:moveTo>
                  <a:cubicBezTo>
                    <a:pt x="968784" y="498475"/>
                    <a:pt x="991372" y="554979"/>
                    <a:pt x="991372" y="554979"/>
                  </a:cubicBezTo>
                  <a:cubicBezTo>
                    <a:pt x="991372" y="554979"/>
                    <a:pt x="1108076" y="592649"/>
                    <a:pt x="1055371" y="720725"/>
                  </a:cubicBezTo>
                  <a:cubicBezTo>
                    <a:pt x="1055371" y="720725"/>
                    <a:pt x="987607" y="683056"/>
                    <a:pt x="912314" y="683056"/>
                  </a:cubicBezTo>
                  <a:cubicBezTo>
                    <a:pt x="833257" y="683056"/>
                    <a:pt x="765493" y="720725"/>
                    <a:pt x="765493" y="720725"/>
                  </a:cubicBezTo>
                  <a:cubicBezTo>
                    <a:pt x="712788" y="592649"/>
                    <a:pt x="833257" y="554979"/>
                    <a:pt x="833257" y="554979"/>
                  </a:cubicBezTo>
                  <a:cubicBezTo>
                    <a:pt x="833257" y="554979"/>
                    <a:pt x="852080" y="498475"/>
                    <a:pt x="912314" y="498475"/>
                  </a:cubicBezTo>
                  <a:close/>
                  <a:moveTo>
                    <a:pt x="493317" y="498475"/>
                  </a:moveTo>
                  <a:cubicBezTo>
                    <a:pt x="576264" y="513531"/>
                    <a:pt x="693144" y="637740"/>
                    <a:pt x="693144" y="637740"/>
                  </a:cubicBezTo>
                  <a:cubicBezTo>
                    <a:pt x="693144" y="682907"/>
                    <a:pt x="696914" y="731838"/>
                    <a:pt x="696914" y="731838"/>
                  </a:cubicBezTo>
                  <a:cubicBezTo>
                    <a:pt x="662981" y="720546"/>
                    <a:pt x="598886" y="716782"/>
                    <a:pt x="598886" y="716782"/>
                  </a:cubicBezTo>
                  <a:cubicBezTo>
                    <a:pt x="485776" y="585045"/>
                    <a:pt x="493317" y="498475"/>
                    <a:pt x="493317" y="498475"/>
                  </a:cubicBezTo>
                  <a:close/>
                  <a:moveTo>
                    <a:pt x="911522" y="222250"/>
                  </a:moveTo>
                  <a:cubicBezTo>
                    <a:pt x="1005695" y="222250"/>
                    <a:pt x="1050899" y="320230"/>
                    <a:pt x="1050899" y="320230"/>
                  </a:cubicBezTo>
                  <a:cubicBezTo>
                    <a:pt x="1039598" y="331535"/>
                    <a:pt x="1016996" y="361683"/>
                    <a:pt x="1032064" y="391831"/>
                  </a:cubicBezTo>
                  <a:cubicBezTo>
                    <a:pt x="1047132" y="421978"/>
                    <a:pt x="1084801" y="384294"/>
                    <a:pt x="1084801" y="384294"/>
                  </a:cubicBezTo>
                  <a:cubicBezTo>
                    <a:pt x="1084801" y="384294"/>
                    <a:pt x="1039598" y="406905"/>
                    <a:pt x="1039598" y="365452"/>
                  </a:cubicBezTo>
                  <a:cubicBezTo>
                    <a:pt x="1043365" y="323998"/>
                    <a:pt x="1111170" y="312693"/>
                    <a:pt x="1175208" y="369220"/>
                  </a:cubicBezTo>
                  <a:cubicBezTo>
                    <a:pt x="1239246" y="425747"/>
                    <a:pt x="1243013" y="512421"/>
                    <a:pt x="1243013" y="512421"/>
                  </a:cubicBezTo>
                  <a:cubicBezTo>
                    <a:pt x="1201777" y="542569"/>
                    <a:pt x="1122471" y="625475"/>
                    <a:pt x="1122471" y="625475"/>
                  </a:cubicBezTo>
                  <a:cubicBezTo>
                    <a:pt x="1122471" y="625475"/>
                    <a:pt x="1107403" y="553874"/>
                    <a:pt x="1024530" y="523727"/>
                  </a:cubicBezTo>
                  <a:cubicBezTo>
                    <a:pt x="1024530" y="523727"/>
                    <a:pt x="975560" y="433284"/>
                    <a:pt x="911522" y="433284"/>
                  </a:cubicBezTo>
                  <a:cubicBezTo>
                    <a:pt x="843717" y="433284"/>
                    <a:pt x="794746" y="523727"/>
                    <a:pt x="794746" y="523727"/>
                  </a:cubicBezTo>
                  <a:cubicBezTo>
                    <a:pt x="715641" y="553874"/>
                    <a:pt x="696806" y="625475"/>
                    <a:pt x="696806" y="625475"/>
                  </a:cubicBezTo>
                  <a:cubicBezTo>
                    <a:pt x="696806" y="625475"/>
                    <a:pt x="617700" y="542569"/>
                    <a:pt x="576263" y="512421"/>
                  </a:cubicBezTo>
                  <a:cubicBezTo>
                    <a:pt x="576263" y="512421"/>
                    <a:pt x="580030" y="425747"/>
                    <a:pt x="644068" y="369220"/>
                  </a:cubicBezTo>
                  <a:cubicBezTo>
                    <a:pt x="708107" y="312693"/>
                    <a:pt x="775912" y="323998"/>
                    <a:pt x="779679" y="365452"/>
                  </a:cubicBezTo>
                  <a:cubicBezTo>
                    <a:pt x="779679" y="406905"/>
                    <a:pt x="734475" y="384294"/>
                    <a:pt x="734475" y="384294"/>
                  </a:cubicBezTo>
                  <a:cubicBezTo>
                    <a:pt x="734475" y="384294"/>
                    <a:pt x="772145" y="421978"/>
                    <a:pt x="787213" y="391831"/>
                  </a:cubicBezTo>
                  <a:cubicBezTo>
                    <a:pt x="802280" y="361683"/>
                    <a:pt x="779679" y="331535"/>
                    <a:pt x="768378" y="320230"/>
                  </a:cubicBezTo>
                  <a:cubicBezTo>
                    <a:pt x="768378" y="320230"/>
                    <a:pt x="813581" y="222250"/>
                    <a:pt x="911522" y="222250"/>
                  </a:cubicBezTo>
                  <a:close/>
                  <a:moveTo>
                    <a:pt x="907753" y="185737"/>
                  </a:moveTo>
                  <a:cubicBezTo>
                    <a:pt x="809738" y="204557"/>
                    <a:pt x="741881" y="294895"/>
                    <a:pt x="741881" y="294895"/>
                  </a:cubicBezTo>
                  <a:cubicBezTo>
                    <a:pt x="568468" y="328771"/>
                    <a:pt x="523231" y="490625"/>
                    <a:pt x="523231" y="490625"/>
                  </a:cubicBezTo>
                  <a:cubicBezTo>
                    <a:pt x="485532" y="483097"/>
                    <a:pt x="474223" y="498153"/>
                    <a:pt x="474223" y="498153"/>
                  </a:cubicBezTo>
                  <a:cubicBezTo>
                    <a:pt x="474223" y="498153"/>
                    <a:pt x="474223" y="505681"/>
                    <a:pt x="470453" y="539558"/>
                  </a:cubicBezTo>
                  <a:cubicBezTo>
                    <a:pt x="470453" y="539558"/>
                    <a:pt x="312120" y="558378"/>
                    <a:pt x="259342" y="742816"/>
                  </a:cubicBezTo>
                  <a:cubicBezTo>
                    <a:pt x="259342" y="742816"/>
                    <a:pt x="176406" y="787985"/>
                    <a:pt x="134938" y="900906"/>
                  </a:cubicBezTo>
                  <a:cubicBezTo>
                    <a:pt x="176406" y="1013828"/>
                    <a:pt x="259342" y="1058996"/>
                    <a:pt x="259342" y="1058996"/>
                  </a:cubicBezTo>
                  <a:cubicBezTo>
                    <a:pt x="312120" y="1243434"/>
                    <a:pt x="470453" y="1262255"/>
                    <a:pt x="470453" y="1262255"/>
                  </a:cubicBezTo>
                  <a:cubicBezTo>
                    <a:pt x="474223" y="1296131"/>
                    <a:pt x="474223" y="1303659"/>
                    <a:pt x="474223" y="1303659"/>
                  </a:cubicBezTo>
                  <a:cubicBezTo>
                    <a:pt x="474223" y="1303659"/>
                    <a:pt x="485532" y="1318715"/>
                    <a:pt x="523231" y="1311187"/>
                  </a:cubicBezTo>
                  <a:cubicBezTo>
                    <a:pt x="523231" y="1311187"/>
                    <a:pt x="568468" y="1473041"/>
                    <a:pt x="741881" y="1510682"/>
                  </a:cubicBezTo>
                  <a:cubicBezTo>
                    <a:pt x="741881" y="1510682"/>
                    <a:pt x="809738" y="1597255"/>
                    <a:pt x="907753" y="1616075"/>
                  </a:cubicBezTo>
                  <a:cubicBezTo>
                    <a:pt x="1009539" y="1597255"/>
                    <a:pt x="1077396" y="1510682"/>
                    <a:pt x="1077396" y="1510682"/>
                  </a:cubicBezTo>
                  <a:cubicBezTo>
                    <a:pt x="1250808" y="1473041"/>
                    <a:pt x="1296046" y="1311187"/>
                    <a:pt x="1296046" y="1311187"/>
                  </a:cubicBezTo>
                  <a:cubicBezTo>
                    <a:pt x="1333744" y="1318715"/>
                    <a:pt x="1345053" y="1303659"/>
                    <a:pt x="1345053" y="1303659"/>
                  </a:cubicBezTo>
                  <a:cubicBezTo>
                    <a:pt x="1345053" y="1303659"/>
                    <a:pt x="1345053" y="1296131"/>
                    <a:pt x="1348823" y="1262255"/>
                  </a:cubicBezTo>
                  <a:cubicBezTo>
                    <a:pt x="1348823" y="1262255"/>
                    <a:pt x="1503386" y="1243434"/>
                    <a:pt x="1559934" y="1058996"/>
                  </a:cubicBezTo>
                  <a:cubicBezTo>
                    <a:pt x="1559934" y="1058996"/>
                    <a:pt x="1642870" y="1013828"/>
                    <a:pt x="1684338" y="900906"/>
                  </a:cubicBezTo>
                  <a:cubicBezTo>
                    <a:pt x="1642870" y="787985"/>
                    <a:pt x="1559934" y="742816"/>
                    <a:pt x="1559934" y="742816"/>
                  </a:cubicBezTo>
                  <a:cubicBezTo>
                    <a:pt x="1503386" y="558378"/>
                    <a:pt x="1348823" y="539558"/>
                    <a:pt x="1348823" y="539558"/>
                  </a:cubicBezTo>
                  <a:cubicBezTo>
                    <a:pt x="1345053" y="505681"/>
                    <a:pt x="1345053" y="498153"/>
                    <a:pt x="1345053" y="498153"/>
                  </a:cubicBezTo>
                  <a:cubicBezTo>
                    <a:pt x="1345053" y="498153"/>
                    <a:pt x="1333744" y="483097"/>
                    <a:pt x="1296046" y="490625"/>
                  </a:cubicBezTo>
                  <a:cubicBezTo>
                    <a:pt x="1296046" y="490625"/>
                    <a:pt x="1250808" y="328771"/>
                    <a:pt x="1077396" y="294895"/>
                  </a:cubicBezTo>
                  <a:cubicBezTo>
                    <a:pt x="1077396" y="294895"/>
                    <a:pt x="1009539" y="204557"/>
                    <a:pt x="907753" y="185737"/>
                  </a:cubicBezTo>
                  <a:close/>
                  <a:moveTo>
                    <a:pt x="907754" y="0"/>
                  </a:moveTo>
                  <a:cubicBezTo>
                    <a:pt x="941654" y="33914"/>
                    <a:pt x="1024519" y="97974"/>
                    <a:pt x="1073485" y="120584"/>
                  </a:cubicBezTo>
                  <a:cubicBezTo>
                    <a:pt x="1122451" y="146962"/>
                    <a:pt x="1242983" y="207253"/>
                    <a:pt x="1303249" y="290155"/>
                  </a:cubicBezTo>
                  <a:cubicBezTo>
                    <a:pt x="1367281" y="373056"/>
                    <a:pt x="1352215" y="478567"/>
                    <a:pt x="1352215" y="478567"/>
                  </a:cubicBezTo>
                  <a:cubicBezTo>
                    <a:pt x="1352215" y="478567"/>
                    <a:pt x="1551845" y="489872"/>
                    <a:pt x="1646011" y="636833"/>
                  </a:cubicBezTo>
                  <a:cubicBezTo>
                    <a:pt x="1743943" y="780026"/>
                    <a:pt x="1762776" y="855391"/>
                    <a:pt x="1819275" y="900610"/>
                  </a:cubicBezTo>
                  <a:cubicBezTo>
                    <a:pt x="1762776" y="945829"/>
                    <a:pt x="1743943" y="1021194"/>
                    <a:pt x="1646011" y="1164387"/>
                  </a:cubicBezTo>
                  <a:cubicBezTo>
                    <a:pt x="1551845" y="1311348"/>
                    <a:pt x="1352215" y="1322653"/>
                    <a:pt x="1352215" y="1322653"/>
                  </a:cubicBezTo>
                  <a:cubicBezTo>
                    <a:pt x="1352215" y="1322653"/>
                    <a:pt x="1367281" y="1428164"/>
                    <a:pt x="1303249" y="1511065"/>
                  </a:cubicBezTo>
                  <a:cubicBezTo>
                    <a:pt x="1242983" y="1597735"/>
                    <a:pt x="1122451" y="1654259"/>
                    <a:pt x="1073485" y="1680636"/>
                  </a:cubicBezTo>
                  <a:cubicBezTo>
                    <a:pt x="1024519" y="1703246"/>
                    <a:pt x="941654" y="1767306"/>
                    <a:pt x="907754" y="1804988"/>
                  </a:cubicBezTo>
                  <a:cubicBezTo>
                    <a:pt x="877621" y="1767306"/>
                    <a:pt x="794756" y="1703246"/>
                    <a:pt x="745790" y="1680636"/>
                  </a:cubicBezTo>
                  <a:cubicBezTo>
                    <a:pt x="696824" y="1654259"/>
                    <a:pt x="576292" y="1597735"/>
                    <a:pt x="512260" y="1511065"/>
                  </a:cubicBezTo>
                  <a:cubicBezTo>
                    <a:pt x="451994" y="1428164"/>
                    <a:pt x="467060" y="1322653"/>
                    <a:pt x="467060" y="1322653"/>
                  </a:cubicBezTo>
                  <a:cubicBezTo>
                    <a:pt x="467060" y="1322653"/>
                    <a:pt x="267430" y="1311348"/>
                    <a:pt x="169498" y="1164387"/>
                  </a:cubicBezTo>
                  <a:cubicBezTo>
                    <a:pt x="75332" y="1021194"/>
                    <a:pt x="56499" y="945829"/>
                    <a:pt x="0" y="900610"/>
                  </a:cubicBezTo>
                  <a:cubicBezTo>
                    <a:pt x="56499" y="855391"/>
                    <a:pt x="75332" y="780026"/>
                    <a:pt x="169498" y="636833"/>
                  </a:cubicBezTo>
                  <a:cubicBezTo>
                    <a:pt x="267430" y="489872"/>
                    <a:pt x="467060" y="478567"/>
                    <a:pt x="467060" y="478567"/>
                  </a:cubicBezTo>
                  <a:cubicBezTo>
                    <a:pt x="467060" y="478567"/>
                    <a:pt x="451994" y="373056"/>
                    <a:pt x="512260" y="290155"/>
                  </a:cubicBezTo>
                  <a:cubicBezTo>
                    <a:pt x="576292" y="207253"/>
                    <a:pt x="696824" y="146962"/>
                    <a:pt x="745790" y="120584"/>
                  </a:cubicBezTo>
                  <a:cubicBezTo>
                    <a:pt x="794756" y="97974"/>
                    <a:pt x="877621" y="33914"/>
                    <a:pt x="907754" y="0"/>
                  </a:cubicBezTo>
                  <a:close/>
                </a:path>
              </a:pathLst>
            </a:custGeom>
            <a:noFill/>
            <a:ln>
              <a:solidFill>
                <a:srgbClr val="43495F"/>
              </a:solidFill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微软雅黑" panose="020b0503020204020204" charset="-122"/>
                <a:sym typeface="Arial" pitchFamily="34" charset="0"/>
              </a:endParaRPr>
            </a:p>
          </p:txBody>
        </p:sp>
      </p:grpSp>
      <p:sp>
        <p:nvSpPr>
          <p:cNvPr id="14" name="文本框 13" title=""/>
          <p:cNvSpPr txBox="1"/>
          <p:nvPr>
            <p:custDataLst>
              <p:tags r:id="rId10"/>
            </p:custDataLst>
          </p:nvPr>
        </p:nvSpPr>
        <p:spPr>
          <a:xfrm>
            <a:off x="3301365" y="452755"/>
            <a:ext cx="5604510" cy="783590"/>
          </a:xfrm>
          <a:prstGeom prst="rect">
            <a:avLst/>
          </a:prstGeom>
          <a:noFill/>
          <a:ln w="28575" cmpd="sng">
            <a:solidFill>
              <a:srgbClr val="43495F"/>
            </a:solidFill>
            <a:prstDash val="solid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dist" defTabSz="914400" rtl="0" eaLnBrk="1" latinLnBrk="0" hangingPunct="1">
              <a:defRPr sz="36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汉真广标" panose="02010609000101010101" pitchFamily="49" charset="-122"/>
                <a:ea typeface="汉真广标" panose="0201060900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500">
                <a:solidFill>
                  <a:srgbClr val="43495F"/>
                </a:solidFill>
                <a:effectLst/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lt"/>
              </a:rPr>
              <a:t>2022</a:t>
            </a:r>
            <a:r>
              <a:rPr lang="zh-CN" altLang="en-US" sz="4500">
                <a:solidFill>
                  <a:srgbClr val="43495F"/>
                </a:solidFill>
                <a:effectLst/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lt"/>
              </a:rPr>
              <a:t>年新课标解读</a:t>
            </a:r>
            <a:endParaRPr lang="zh-CN" altLang="en-US" sz="4500">
              <a:solidFill>
                <a:srgbClr val="43495F"/>
              </a:solidFill>
              <a:effectLst/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  <a:sym typeface="+mn-lt"/>
            </a:endParaRPr>
          </a:p>
        </p:txBody>
      </p:sp>
      <p:sp>
        <p:nvSpPr>
          <p:cNvPr id="101" name="文本框 100" title=""/>
          <p:cNvSpPr txBox="1"/>
          <p:nvPr>
            <p:custDataLst>
              <p:tags r:id="rId11"/>
            </p:custDataLst>
          </p:nvPr>
        </p:nvSpPr>
        <p:spPr>
          <a:xfrm>
            <a:off x="666750" y="1457960"/>
            <a:ext cx="11003915" cy="4918710"/>
          </a:xfrm>
          <a:prstGeom prst="rect">
            <a:avLst/>
          </a:prstGeom>
          <a:noFill/>
          <a:ln w="28575" cmpd="sng">
            <a:solidFill>
              <a:schemeClr val="accent1">
                <a:shade val="50000"/>
              </a:schemeClr>
            </a:solidFill>
            <a:prstDash val="sysDash"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marR="0" indent="-457200" algn="l" defTabSz="914400" rtl="0" fontAlgn="auto" latinLnBrk="1" hangingPunct="0">
              <a:lnSpc>
                <a:spcPts val="508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charset="0"/>
              <a:buChar char="Ø"/>
            </a:pP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</a:rPr>
              <a:t>了解珍妮机、蒸汽机、铁路和现代工厂制度；了解早期工人阶级的斗争，马克思、恩格斯的革命活动和《共产党宣言》的发表；了解第一国际成立、巴黎公社。</a:t>
            </a:r>
            <a:r>
              <a:rPr lang="zh-CN" altLang="en-US" sz="24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（唯物史观、时空观念、历史解释）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457200" marR="0" indent="-457200" algn="l" defTabSz="914400" rtl="0" fontAlgn="auto" latinLnBrk="1" hangingPunct="0">
              <a:lnSpc>
                <a:spcPts val="508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charset="0"/>
              <a:buChar char="Ø"/>
            </a:pP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</a:rPr>
              <a:t>初步理解第一次工业革命的影响；理解马克思主义诞生的历史意义和马克思主义的传播、国际工人运动的发展。</a:t>
            </a:r>
            <a:r>
              <a:rPr lang="zh-CN" altLang="en-US" sz="24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（唯物史观、史料实证、历史解释）</a:t>
            </a:r>
            <a:endParaRPr lang="zh-CN" altLang="en-US" sz="24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457200" marR="0" indent="-457200" algn="l" defTabSz="914400" rtl="0" fontAlgn="auto" latinLnBrk="1" hangingPunct="0">
              <a:lnSpc>
                <a:spcPts val="508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charset="0"/>
              <a:buChar char="Ø"/>
            </a:pP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</a:rPr>
              <a:t>能够认识科学技术是第一生产力，理解其是历史发展的动力。</a:t>
            </a:r>
            <a:r>
              <a:rPr lang="zh-CN" altLang="en-US" sz="24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（唯物史观、历史解释、家国情怀）</a:t>
            </a:r>
            <a:endParaRPr lang="zh-CN" altLang="en-US" sz="24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圆角矩形 2" title=""/>
          <p:cNvSpPr/>
          <p:nvPr>
            <p:custDataLst>
              <p:tags r:id="rId3"/>
            </p:custDataLst>
          </p:nvPr>
        </p:nvSpPr>
        <p:spPr>
          <a:xfrm>
            <a:off x="145550" y="105631"/>
            <a:ext cx="11900899" cy="6646737"/>
          </a:xfrm>
          <a:prstGeom prst="roundRect">
            <a:avLst>
              <a:gd name="adj" fmla="val 0"/>
            </a:avLst>
          </a:prstGeom>
          <a:noFill/>
          <a:ln w="381000">
            <a:solidFill>
              <a:srgbClr val="4349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5" name="组合 14" title=""/>
          <p:cNvGrpSpPr/>
          <p:nvPr>
            <p:custDataLst>
              <p:tags r:id="rId4"/>
            </p:custDataLst>
          </p:nvPr>
        </p:nvGrpSpPr>
        <p:grpSpPr>
          <a:xfrm>
            <a:off x="2914650" y="257175"/>
            <a:ext cx="1226820" cy="1226820"/>
            <a:chOff x="4022919" y="1953286"/>
            <a:chExt cx="1620000" cy="1620000"/>
          </a:xfrm>
          <a:solidFill>
            <a:srgbClr val="38518C"/>
          </a:solidFill>
        </p:grpSpPr>
        <p:sp>
          <p:nvSpPr>
            <p:cNvPr id="18" name="任意多边形 17"/>
            <p:cNvSpPr/>
            <p:nvPr>
              <p:custDataLst>
                <p:tags r:id="rId5"/>
              </p:custDataLst>
            </p:nvPr>
          </p:nvSpPr>
          <p:spPr bwMode="auto">
            <a:xfrm rot="5400000">
              <a:off x="4022919" y="1953286"/>
              <a:ext cx="1620000" cy="1620000"/>
            </a:xfrm>
            <a:custGeom>
              <a:gdLst>
                <a:gd name="connsiteX0" fmla="*/ 1141709 w 2279650"/>
                <a:gd name="connsiteY0" fmla="*/ 173038 h 2274888"/>
                <a:gd name="connsiteX1" fmla="*/ 813858 w 2279650"/>
                <a:gd name="connsiteY1" fmla="*/ 391536 h 2274888"/>
                <a:gd name="connsiteX2" fmla="*/ 648049 w 2279650"/>
                <a:gd name="connsiteY2" fmla="*/ 670310 h 2274888"/>
                <a:gd name="connsiteX3" fmla="*/ 354113 w 2279650"/>
                <a:gd name="connsiteY3" fmla="*/ 851136 h 2274888"/>
                <a:gd name="connsiteX4" fmla="*/ 161925 w 2279650"/>
                <a:gd name="connsiteY4" fmla="*/ 1137445 h 2274888"/>
                <a:gd name="connsiteX5" fmla="*/ 354113 w 2279650"/>
                <a:gd name="connsiteY5" fmla="*/ 1423753 h 2274888"/>
                <a:gd name="connsiteX6" fmla="*/ 648049 w 2279650"/>
                <a:gd name="connsiteY6" fmla="*/ 1608346 h 2274888"/>
                <a:gd name="connsiteX7" fmla="*/ 813858 w 2279650"/>
                <a:gd name="connsiteY7" fmla="*/ 1883353 h 2274888"/>
                <a:gd name="connsiteX8" fmla="*/ 1141709 w 2279650"/>
                <a:gd name="connsiteY8" fmla="*/ 2101851 h 2274888"/>
                <a:gd name="connsiteX9" fmla="*/ 1469560 w 2279650"/>
                <a:gd name="connsiteY9" fmla="*/ 1883353 h 2274888"/>
                <a:gd name="connsiteX10" fmla="*/ 1635370 w 2279650"/>
                <a:gd name="connsiteY10" fmla="*/ 1608346 h 2274888"/>
                <a:gd name="connsiteX11" fmla="*/ 1925537 w 2279650"/>
                <a:gd name="connsiteY11" fmla="*/ 1423753 h 2274888"/>
                <a:gd name="connsiteX12" fmla="*/ 2117725 w 2279650"/>
                <a:gd name="connsiteY12" fmla="*/ 1137445 h 2274888"/>
                <a:gd name="connsiteX13" fmla="*/ 1925537 w 2279650"/>
                <a:gd name="connsiteY13" fmla="*/ 851136 h 2274888"/>
                <a:gd name="connsiteX14" fmla="*/ 1635370 w 2279650"/>
                <a:gd name="connsiteY14" fmla="*/ 670310 h 2274888"/>
                <a:gd name="connsiteX15" fmla="*/ 1469560 w 2279650"/>
                <a:gd name="connsiteY15" fmla="*/ 391536 h 2274888"/>
                <a:gd name="connsiteX16" fmla="*/ 1141709 w 2279650"/>
                <a:gd name="connsiteY16" fmla="*/ 173038 h 2274888"/>
                <a:gd name="connsiteX17" fmla="*/ 1141709 w 2279650"/>
                <a:gd name="connsiteY17" fmla="*/ 0 h 2274888"/>
                <a:gd name="connsiteX18" fmla="*/ 1578799 w 2279650"/>
                <a:gd name="connsiteY18" fmla="*/ 350273 h 2274888"/>
                <a:gd name="connsiteX19" fmla="*/ 1721984 w 2279650"/>
                <a:gd name="connsiteY19" fmla="*/ 591320 h 2274888"/>
                <a:gd name="connsiteX20" fmla="*/ 2087481 w 2279650"/>
                <a:gd name="connsiteY20" fmla="*/ 896396 h 2274888"/>
                <a:gd name="connsiteX21" fmla="*/ 2279650 w 2279650"/>
                <a:gd name="connsiteY21" fmla="*/ 1137444 h 2274888"/>
                <a:gd name="connsiteX22" fmla="*/ 2087481 w 2279650"/>
                <a:gd name="connsiteY22" fmla="*/ 1378492 h 2274888"/>
                <a:gd name="connsiteX23" fmla="*/ 1721984 w 2279650"/>
                <a:gd name="connsiteY23" fmla="*/ 1683568 h 2274888"/>
                <a:gd name="connsiteX24" fmla="*/ 1578799 w 2279650"/>
                <a:gd name="connsiteY24" fmla="*/ 1928382 h 2274888"/>
                <a:gd name="connsiteX25" fmla="*/ 1141709 w 2279650"/>
                <a:gd name="connsiteY25" fmla="*/ 2274888 h 2274888"/>
                <a:gd name="connsiteX26" fmla="*/ 700851 w 2279650"/>
                <a:gd name="connsiteY26" fmla="*/ 1928382 h 2274888"/>
                <a:gd name="connsiteX27" fmla="*/ 557667 w 2279650"/>
                <a:gd name="connsiteY27" fmla="*/ 1683568 h 2274888"/>
                <a:gd name="connsiteX28" fmla="*/ 195937 w 2279650"/>
                <a:gd name="connsiteY28" fmla="*/ 1378492 h 2274888"/>
                <a:gd name="connsiteX29" fmla="*/ 0 w 2279650"/>
                <a:gd name="connsiteY29" fmla="*/ 1137444 h 2274888"/>
                <a:gd name="connsiteX30" fmla="*/ 195937 w 2279650"/>
                <a:gd name="connsiteY30" fmla="*/ 896396 h 2274888"/>
                <a:gd name="connsiteX31" fmla="*/ 557667 w 2279650"/>
                <a:gd name="connsiteY31" fmla="*/ 591320 h 2274888"/>
                <a:gd name="connsiteX32" fmla="*/ 700851 w 2279650"/>
                <a:gd name="connsiteY32" fmla="*/ 350273 h 2274888"/>
                <a:gd name="connsiteX33" fmla="*/ 1141709 w 2279650"/>
                <a:gd name="connsiteY33" fmla="*/ 0 h 22748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279650" h="2274888">
                  <a:moveTo>
                    <a:pt x="1141709" y="173038"/>
                  </a:moveTo>
                  <a:cubicBezTo>
                    <a:pt x="1039962" y="289822"/>
                    <a:pt x="957058" y="289822"/>
                    <a:pt x="813858" y="391536"/>
                  </a:cubicBezTo>
                  <a:cubicBezTo>
                    <a:pt x="670659" y="493251"/>
                    <a:pt x="648049" y="670310"/>
                    <a:pt x="648049" y="670310"/>
                  </a:cubicBezTo>
                  <a:cubicBezTo>
                    <a:pt x="648049" y="670310"/>
                    <a:pt x="455860" y="696681"/>
                    <a:pt x="354113" y="851136"/>
                  </a:cubicBezTo>
                  <a:cubicBezTo>
                    <a:pt x="256135" y="1001825"/>
                    <a:pt x="237293" y="1103540"/>
                    <a:pt x="161925" y="1137445"/>
                  </a:cubicBezTo>
                  <a:cubicBezTo>
                    <a:pt x="237293" y="1171350"/>
                    <a:pt x="256135" y="1273064"/>
                    <a:pt x="354113" y="1423753"/>
                  </a:cubicBezTo>
                  <a:cubicBezTo>
                    <a:pt x="455860" y="1578209"/>
                    <a:pt x="648049" y="1608346"/>
                    <a:pt x="648049" y="1608346"/>
                  </a:cubicBezTo>
                  <a:cubicBezTo>
                    <a:pt x="648049" y="1608346"/>
                    <a:pt x="670659" y="1781638"/>
                    <a:pt x="813858" y="1883353"/>
                  </a:cubicBezTo>
                  <a:cubicBezTo>
                    <a:pt x="957058" y="1988835"/>
                    <a:pt x="1039962" y="1988835"/>
                    <a:pt x="1141709" y="2101851"/>
                  </a:cubicBezTo>
                  <a:cubicBezTo>
                    <a:pt x="1243456" y="1988835"/>
                    <a:pt x="1326361" y="1988835"/>
                    <a:pt x="1469560" y="1883353"/>
                  </a:cubicBezTo>
                  <a:cubicBezTo>
                    <a:pt x="1612759" y="1781638"/>
                    <a:pt x="1635370" y="1608346"/>
                    <a:pt x="1635370" y="1608346"/>
                  </a:cubicBezTo>
                  <a:cubicBezTo>
                    <a:pt x="1635370" y="1608346"/>
                    <a:pt x="1823790" y="1578209"/>
                    <a:pt x="1925537" y="1423753"/>
                  </a:cubicBezTo>
                  <a:cubicBezTo>
                    <a:pt x="2027283" y="1273064"/>
                    <a:pt x="2046125" y="1171350"/>
                    <a:pt x="2117725" y="1137445"/>
                  </a:cubicBezTo>
                  <a:cubicBezTo>
                    <a:pt x="2046125" y="1103540"/>
                    <a:pt x="2027283" y="1001825"/>
                    <a:pt x="1925537" y="851136"/>
                  </a:cubicBezTo>
                  <a:cubicBezTo>
                    <a:pt x="1823790" y="696681"/>
                    <a:pt x="1635370" y="670310"/>
                    <a:pt x="1635370" y="670310"/>
                  </a:cubicBezTo>
                  <a:cubicBezTo>
                    <a:pt x="1635370" y="670310"/>
                    <a:pt x="1612759" y="493251"/>
                    <a:pt x="1469560" y="391536"/>
                  </a:cubicBezTo>
                  <a:cubicBezTo>
                    <a:pt x="1326361" y="289822"/>
                    <a:pt x="1243456" y="289822"/>
                    <a:pt x="1141709" y="173038"/>
                  </a:cubicBezTo>
                  <a:close/>
                  <a:moveTo>
                    <a:pt x="1141709" y="0"/>
                  </a:moveTo>
                  <a:cubicBezTo>
                    <a:pt x="1228373" y="180786"/>
                    <a:pt x="1439382" y="252347"/>
                    <a:pt x="1578799" y="350273"/>
                  </a:cubicBezTo>
                  <a:cubicBezTo>
                    <a:pt x="1718216" y="444432"/>
                    <a:pt x="1721984" y="591320"/>
                    <a:pt x="1721984" y="591320"/>
                  </a:cubicBezTo>
                  <a:cubicBezTo>
                    <a:pt x="1721984" y="591320"/>
                    <a:pt x="1929225" y="651582"/>
                    <a:pt x="2087481" y="896396"/>
                  </a:cubicBezTo>
                  <a:cubicBezTo>
                    <a:pt x="2241970" y="1141211"/>
                    <a:pt x="2189218" y="1114846"/>
                    <a:pt x="2279650" y="1137444"/>
                  </a:cubicBezTo>
                  <a:cubicBezTo>
                    <a:pt x="2189218" y="1160042"/>
                    <a:pt x="2241970" y="1133678"/>
                    <a:pt x="2087481" y="1378492"/>
                  </a:cubicBezTo>
                  <a:cubicBezTo>
                    <a:pt x="1929225" y="1623306"/>
                    <a:pt x="1721984" y="1683568"/>
                    <a:pt x="1721984" y="1683568"/>
                  </a:cubicBezTo>
                  <a:cubicBezTo>
                    <a:pt x="1721984" y="1683568"/>
                    <a:pt x="1718216" y="1830456"/>
                    <a:pt x="1578799" y="1928382"/>
                  </a:cubicBezTo>
                  <a:cubicBezTo>
                    <a:pt x="1439382" y="2022541"/>
                    <a:pt x="1228373" y="2094102"/>
                    <a:pt x="1141709" y="2274888"/>
                  </a:cubicBezTo>
                  <a:cubicBezTo>
                    <a:pt x="1051277" y="2094102"/>
                    <a:pt x="840268" y="2022541"/>
                    <a:pt x="700851" y="1928382"/>
                  </a:cubicBezTo>
                  <a:cubicBezTo>
                    <a:pt x="565203" y="1830456"/>
                    <a:pt x="557667" y="1683568"/>
                    <a:pt x="557667" y="1683568"/>
                  </a:cubicBezTo>
                  <a:cubicBezTo>
                    <a:pt x="557667" y="1683568"/>
                    <a:pt x="350426" y="1623306"/>
                    <a:pt x="195937" y="1378492"/>
                  </a:cubicBezTo>
                  <a:cubicBezTo>
                    <a:pt x="37680" y="1133678"/>
                    <a:pt x="94200" y="1160042"/>
                    <a:pt x="0" y="1137444"/>
                  </a:cubicBezTo>
                  <a:cubicBezTo>
                    <a:pt x="94200" y="1114846"/>
                    <a:pt x="37680" y="1141211"/>
                    <a:pt x="195937" y="896396"/>
                  </a:cubicBezTo>
                  <a:cubicBezTo>
                    <a:pt x="350426" y="651582"/>
                    <a:pt x="557667" y="591320"/>
                    <a:pt x="557667" y="591320"/>
                  </a:cubicBezTo>
                  <a:cubicBezTo>
                    <a:pt x="557667" y="591320"/>
                    <a:pt x="565203" y="444432"/>
                    <a:pt x="700851" y="350273"/>
                  </a:cubicBezTo>
                  <a:cubicBezTo>
                    <a:pt x="840268" y="252347"/>
                    <a:pt x="1051277" y="180786"/>
                    <a:pt x="1141709" y="0"/>
                  </a:cubicBezTo>
                  <a:close/>
                </a:path>
              </a:pathLst>
            </a:custGeom>
            <a:solidFill>
              <a:srgbClr val="43495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微软雅黑" panose="020b0503020204020204" charset="-122"/>
                <a:sym typeface="Arial" pitchFamily="34" charset="0"/>
              </a:endParaRPr>
            </a:p>
          </p:txBody>
        </p:sp>
        <p:sp>
          <p:nvSpPr>
            <p:cNvPr id="19" name="任意多边形 18"/>
            <p:cNvSpPr/>
            <p:nvPr>
              <p:custDataLst>
                <p:tags r:id="rId6"/>
              </p:custDataLst>
            </p:nvPr>
          </p:nvSpPr>
          <p:spPr bwMode="auto">
            <a:xfrm rot="5400000">
              <a:off x="4183108" y="2120597"/>
              <a:ext cx="1292840" cy="1285374"/>
            </a:xfrm>
            <a:custGeom>
              <a:gdLst>
                <a:gd name="connsiteX0" fmla="*/ 696806 w 1819275"/>
                <a:gd name="connsiteY0" fmla="*/ 1179512 h 1804988"/>
                <a:gd name="connsiteX1" fmla="*/ 794746 w 1819275"/>
                <a:gd name="connsiteY1" fmla="*/ 1277492 h 1804988"/>
                <a:gd name="connsiteX2" fmla="*/ 911522 w 1819275"/>
                <a:gd name="connsiteY2" fmla="*/ 1367935 h 1804988"/>
                <a:gd name="connsiteX3" fmla="*/ 1024530 w 1819275"/>
                <a:gd name="connsiteY3" fmla="*/ 1277492 h 1804988"/>
                <a:gd name="connsiteX4" fmla="*/ 1122471 w 1819275"/>
                <a:gd name="connsiteY4" fmla="*/ 1179512 h 1804988"/>
                <a:gd name="connsiteX5" fmla="*/ 1243013 w 1819275"/>
                <a:gd name="connsiteY5" fmla="*/ 1288798 h 1804988"/>
                <a:gd name="connsiteX6" fmla="*/ 1175208 w 1819275"/>
                <a:gd name="connsiteY6" fmla="*/ 1431999 h 1804988"/>
                <a:gd name="connsiteX7" fmla="*/ 1039598 w 1819275"/>
                <a:gd name="connsiteY7" fmla="*/ 1435767 h 1804988"/>
                <a:gd name="connsiteX8" fmla="*/ 1084801 w 1819275"/>
                <a:gd name="connsiteY8" fmla="*/ 1416925 h 1804988"/>
                <a:gd name="connsiteX9" fmla="*/ 1032064 w 1819275"/>
                <a:gd name="connsiteY9" fmla="*/ 1409388 h 1804988"/>
                <a:gd name="connsiteX10" fmla="*/ 1050899 w 1819275"/>
                <a:gd name="connsiteY10" fmla="*/ 1480989 h 1804988"/>
                <a:gd name="connsiteX11" fmla="*/ 911522 w 1819275"/>
                <a:gd name="connsiteY11" fmla="*/ 1582737 h 1804988"/>
                <a:gd name="connsiteX12" fmla="*/ 768378 w 1819275"/>
                <a:gd name="connsiteY12" fmla="*/ 1480989 h 1804988"/>
                <a:gd name="connsiteX13" fmla="*/ 787213 w 1819275"/>
                <a:gd name="connsiteY13" fmla="*/ 1409388 h 1804988"/>
                <a:gd name="connsiteX14" fmla="*/ 734475 w 1819275"/>
                <a:gd name="connsiteY14" fmla="*/ 1416925 h 1804988"/>
                <a:gd name="connsiteX15" fmla="*/ 779679 w 1819275"/>
                <a:gd name="connsiteY15" fmla="*/ 1435767 h 1804988"/>
                <a:gd name="connsiteX16" fmla="*/ 644068 w 1819275"/>
                <a:gd name="connsiteY16" fmla="*/ 1431999 h 1804988"/>
                <a:gd name="connsiteX17" fmla="*/ 576263 w 1819275"/>
                <a:gd name="connsiteY17" fmla="*/ 1288798 h 1804988"/>
                <a:gd name="connsiteX18" fmla="*/ 696806 w 1819275"/>
                <a:gd name="connsiteY18" fmla="*/ 1179512 h 1804988"/>
                <a:gd name="connsiteX19" fmla="*/ 765493 w 1819275"/>
                <a:gd name="connsiteY19" fmla="*/ 1081087 h 1804988"/>
                <a:gd name="connsiteX20" fmla="*/ 912314 w 1819275"/>
                <a:gd name="connsiteY20" fmla="*/ 1118757 h 1804988"/>
                <a:gd name="connsiteX21" fmla="*/ 1055371 w 1819275"/>
                <a:gd name="connsiteY21" fmla="*/ 1081087 h 1804988"/>
                <a:gd name="connsiteX22" fmla="*/ 991372 w 1819275"/>
                <a:gd name="connsiteY22" fmla="*/ 1246833 h 1804988"/>
                <a:gd name="connsiteX23" fmla="*/ 912314 w 1819275"/>
                <a:gd name="connsiteY23" fmla="*/ 1303337 h 1804988"/>
                <a:gd name="connsiteX24" fmla="*/ 833257 w 1819275"/>
                <a:gd name="connsiteY24" fmla="*/ 1246833 h 1804988"/>
                <a:gd name="connsiteX25" fmla="*/ 765493 w 1819275"/>
                <a:gd name="connsiteY25" fmla="*/ 1081087 h 1804988"/>
                <a:gd name="connsiteX26" fmla="*/ 1122363 w 1819275"/>
                <a:gd name="connsiteY26" fmla="*/ 1069975 h 1804988"/>
                <a:gd name="connsiteX27" fmla="*/ 1220391 w 1819275"/>
                <a:gd name="connsiteY27" fmla="*/ 1085031 h 1804988"/>
                <a:gd name="connsiteX28" fmla="*/ 1325960 w 1819275"/>
                <a:gd name="connsiteY28" fmla="*/ 1303338 h 1804988"/>
                <a:gd name="connsiteX29" fmla="*/ 1126133 w 1819275"/>
                <a:gd name="connsiteY29" fmla="*/ 1164073 h 1804988"/>
                <a:gd name="connsiteX30" fmla="*/ 1122363 w 1819275"/>
                <a:gd name="connsiteY30" fmla="*/ 1069975 h 1804988"/>
                <a:gd name="connsiteX31" fmla="*/ 696914 w 1819275"/>
                <a:gd name="connsiteY31" fmla="*/ 1069975 h 1804988"/>
                <a:gd name="connsiteX32" fmla="*/ 693144 w 1819275"/>
                <a:gd name="connsiteY32" fmla="*/ 1164073 h 1804988"/>
                <a:gd name="connsiteX33" fmla="*/ 493317 w 1819275"/>
                <a:gd name="connsiteY33" fmla="*/ 1303338 h 1804988"/>
                <a:gd name="connsiteX34" fmla="*/ 598886 w 1819275"/>
                <a:gd name="connsiteY34" fmla="*/ 1085031 h 1804988"/>
                <a:gd name="connsiteX35" fmla="*/ 696914 w 1819275"/>
                <a:gd name="connsiteY35" fmla="*/ 1069975 h 1804988"/>
                <a:gd name="connsiteX36" fmla="*/ 1164680 w 1819275"/>
                <a:gd name="connsiteY36" fmla="*/ 754062 h 1804988"/>
                <a:gd name="connsiteX37" fmla="*/ 1255245 w 1819275"/>
                <a:gd name="connsiteY37" fmla="*/ 825610 h 1804988"/>
                <a:gd name="connsiteX38" fmla="*/ 1338264 w 1819275"/>
                <a:gd name="connsiteY38" fmla="*/ 897159 h 1804988"/>
                <a:gd name="connsiteX39" fmla="*/ 1255245 w 1819275"/>
                <a:gd name="connsiteY39" fmla="*/ 964941 h 1804988"/>
                <a:gd name="connsiteX40" fmla="*/ 1108076 w 1819275"/>
                <a:gd name="connsiteY40" fmla="*/ 1025192 h 1804988"/>
                <a:gd name="connsiteX41" fmla="*/ 1157132 w 1819275"/>
                <a:gd name="connsiteY41" fmla="*/ 897159 h 1804988"/>
                <a:gd name="connsiteX42" fmla="*/ 1108076 w 1819275"/>
                <a:gd name="connsiteY42" fmla="*/ 765359 h 1804988"/>
                <a:gd name="connsiteX43" fmla="*/ 1164680 w 1819275"/>
                <a:gd name="connsiteY43" fmla="*/ 754062 h 1804988"/>
                <a:gd name="connsiteX44" fmla="*/ 655945 w 1819275"/>
                <a:gd name="connsiteY44" fmla="*/ 754062 h 1804988"/>
                <a:gd name="connsiteX45" fmla="*/ 712788 w 1819275"/>
                <a:gd name="connsiteY45" fmla="*/ 765359 h 1804988"/>
                <a:gd name="connsiteX46" fmla="*/ 667314 w 1819275"/>
                <a:gd name="connsiteY46" fmla="*/ 897159 h 1804988"/>
                <a:gd name="connsiteX47" fmla="*/ 712788 w 1819275"/>
                <a:gd name="connsiteY47" fmla="*/ 1025192 h 1804988"/>
                <a:gd name="connsiteX48" fmla="*/ 564997 w 1819275"/>
                <a:gd name="connsiteY48" fmla="*/ 964941 h 1804988"/>
                <a:gd name="connsiteX49" fmla="*/ 477838 w 1819275"/>
                <a:gd name="connsiteY49" fmla="*/ 897159 h 1804988"/>
                <a:gd name="connsiteX50" fmla="*/ 564997 w 1819275"/>
                <a:gd name="connsiteY50" fmla="*/ 825610 h 1804988"/>
                <a:gd name="connsiteX51" fmla="*/ 655945 w 1819275"/>
                <a:gd name="connsiteY51" fmla="*/ 754062 h 1804988"/>
                <a:gd name="connsiteX52" fmla="*/ 908051 w 1819275"/>
                <a:gd name="connsiteY52" fmla="*/ 715962 h 1804988"/>
                <a:gd name="connsiteX53" fmla="*/ 1089026 w 1819275"/>
                <a:gd name="connsiteY53" fmla="*/ 896937 h 1804988"/>
                <a:gd name="connsiteX54" fmla="*/ 908051 w 1819275"/>
                <a:gd name="connsiteY54" fmla="*/ 1077912 h 1804988"/>
                <a:gd name="connsiteX55" fmla="*/ 727076 w 1819275"/>
                <a:gd name="connsiteY55" fmla="*/ 896937 h 1804988"/>
                <a:gd name="connsiteX56" fmla="*/ 908051 w 1819275"/>
                <a:gd name="connsiteY56" fmla="*/ 715962 h 1804988"/>
                <a:gd name="connsiteX57" fmla="*/ 1329427 w 1819275"/>
                <a:gd name="connsiteY57" fmla="*/ 588962 h 1804988"/>
                <a:gd name="connsiteX58" fmla="*/ 1480390 w 1819275"/>
                <a:gd name="connsiteY58" fmla="*/ 664129 h 1804988"/>
                <a:gd name="connsiteX59" fmla="*/ 1469068 w 1819275"/>
                <a:gd name="connsiteY59" fmla="*/ 765605 h 1804988"/>
                <a:gd name="connsiteX60" fmla="*/ 1472842 w 1819275"/>
                <a:gd name="connsiteY60" fmla="*/ 720505 h 1804988"/>
                <a:gd name="connsiteX61" fmla="*/ 1435101 w 1819275"/>
                <a:gd name="connsiteY61" fmla="*/ 743055 h 1804988"/>
                <a:gd name="connsiteX62" fmla="*/ 1518130 w 1819275"/>
                <a:gd name="connsiteY62" fmla="*/ 761847 h 1804988"/>
                <a:gd name="connsiteX63" fmla="*/ 1635126 w 1819275"/>
                <a:gd name="connsiteY63" fmla="*/ 897148 h 1804988"/>
                <a:gd name="connsiteX64" fmla="*/ 1518130 w 1819275"/>
                <a:gd name="connsiteY64" fmla="*/ 1032449 h 1804988"/>
                <a:gd name="connsiteX65" fmla="*/ 1435101 w 1819275"/>
                <a:gd name="connsiteY65" fmla="*/ 1047482 h 1804988"/>
                <a:gd name="connsiteX66" fmla="*/ 1472842 w 1819275"/>
                <a:gd name="connsiteY66" fmla="*/ 1073791 h 1804988"/>
                <a:gd name="connsiteX67" fmla="*/ 1469068 w 1819275"/>
                <a:gd name="connsiteY67" fmla="*/ 1024932 h 1804988"/>
                <a:gd name="connsiteX68" fmla="*/ 1480390 w 1819275"/>
                <a:gd name="connsiteY68" fmla="*/ 1126408 h 1804988"/>
                <a:gd name="connsiteX69" fmla="*/ 1325653 w 1819275"/>
                <a:gd name="connsiteY69" fmla="*/ 1201775 h 1804988"/>
                <a:gd name="connsiteX70" fmla="*/ 1235076 w 1819275"/>
                <a:gd name="connsiteY70" fmla="*/ 1081307 h 1804988"/>
                <a:gd name="connsiteX71" fmla="*/ 1303009 w 1819275"/>
                <a:gd name="connsiteY71" fmla="*/ 1006140 h 1804988"/>
                <a:gd name="connsiteX72" fmla="*/ 1408683 w 1819275"/>
                <a:gd name="connsiteY72" fmla="*/ 897148 h 1804988"/>
                <a:gd name="connsiteX73" fmla="*/ 1303009 w 1819275"/>
                <a:gd name="connsiteY73" fmla="*/ 788155 h 1804988"/>
                <a:gd name="connsiteX74" fmla="*/ 1235076 w 1819275"/>
                <a:gd name="connsiteY74" fmla="*/ 712988 h 1804988"/>
                <a:gd name="connsiteX75" fmla="*/ 1325653 w 1819275"/>
                <a:gd name="connsiteY75" fmla="*/ 592720 h 1804988"/>
                <a:gd name="connsiteX76" fmla="*/ 1329427 w 1819275"/>
                <a:gd name="connsiteY76" fmla="*/ 588962 h 1804988"/>
                <a:gd name="connsiteX77" fmla="*/ 490312 w 1819275"/>
                <a:gd name="connsiteY77" fmla="*/ 588962 h 1804988"/>
                <a:gd name="connsiteX78" fmla="*/ 494092 w 1819275"/>
                <a:gd name="connsiteY78" fmla="*/ 592720 h 1804988"/>
                <a:gd name="connsiteX79" fmla="*/ 581026 w 1819275"/>
                <a:gd name="connsiteY79" fmla="*/ 712988 h 1804988"/>
                <a:gd name="connsiteX80" fmla="*/ 516770 w 1819275"/>
                <a:gd name="connsiteY80" fmla="*/ 788155 h 1804988"/>
                <a:gd name="connsiteX81" fmla="*/ 410937 w 1819275"/>
                <a:gd name="connsiteY81" fmla="*/ 897148 h 1804988"/>
                <a:gd name="connsiteX82" fmla="*/ 516770 w 1819275"/>
                <a:gd name="connsiteY82" fmla="*/ 1006140 h 1804988"/>
                <a:gd name="connsiteX83" fmla="*/ 581026 w 1819275"/>
                <a:gd name="connsiteY83" fmla="*/ 1081307 h 1804988"/>
                <a:gd name="connsiteX84" fmla="*/ 494092 w 1819275"/>
                <a:gd name="connsiteY84" fmla="*/ 1201775 h 1804988"/>
                <a:gd name="connsiteX85" fmla="*/ 339121 w 1819275"/>
                <a:gd name="connsiteY85" fmla="*/ 1126408 h 1804988"/>
                <a:gd name="connsiteX86" fmla="*/ 350461 w 1819275"/>
                <a:gd name="connsiteY86" fmla="*/ 1024932 h 1804988"/>
                <a:gd name="connsiteX87" fmla="*/ 346681 w 1819275"/>
                <a:gd name="connsiteY87" fmla="*/ 1073791 h 1804988"/>
                <a:gd name="connsiteX88" fmla="*/ 384478 w 1819275"/>
                <a:gd name="connsiteY88" fmla="*/ 1047482 h 1804988"/>
                <a:gd name="connsiteX89" fmla="*/ 301324 w 1819275"/>
                <a:gd name="connsiteY89" fmla="*/ 1032449 h 1804988"/>
                <a:gd name="connsiteX90" fmla="*/ 184151 w 1819275"/>
                <a:gd name="connsiteY90" fmla="*/ 897148 h 1804988"/>
                <a:gd name="connsiteX91" fmla="*/ 301324 w 1819275"/>
                <a:gd name="connsiteY91" fmla="*/ 761847 h 1804988"/>
                <a:gd name="connsiteX92" fmla="*/ 384478 w 1819275"/>
                <a:gd name="connsiteY92" fmla="*/ 743055 h 1804988"/>
                <a:gd name="connsiteX93" fmla="*/ 346681 w 1819275"/>
                <a:gd name="connsiteY93" fmla="*/ 720505 h 1804988"/>
                <a:gd name="connsiteX94" fmla="*/ 350461 w 1819275"/>
                <a:gd name="connsiteY94" fmla="*/ 765605 h 1804988"/>
                <a:gd name="connsiteX95" fmla="*/ 339121 w 1819275"/>
                <a:gd name="connsiteY95" fmla="*/ 664129 h 1804988"/>
                <a:gd name="connsiteX96" fmla="*/ 490312 w 1819275"/>
                <a:gd name="connsiteY96" fmla="*/ 588962 h 1804988"/>
                <a:gd name="connsiteX97" fmla="*/ 1325960 w 1819275"/>
                <a:gd name="connsiteY97" fmla="*/ 498475 h 1804988"/>
                <a:gd name="connsiteX98" fmla="*/ 1220391 w 1819275"/>
                <a:gd name="connsiteY98" fmla="*/ 716782 h 1804988"/>
                <a:gd name="connsiteX99" fmla="*/ 1122363 w 1819275"/>
                <a:gd name="connsiteY99" fmla="*/ 731838 h 1804988"/>
                <a:gd name="connsiteX100" fmla="*/ 1126133 w 1819275"/>
                <a:gd name="connsiteY100" fmla="*/ 637740 h 1804988"/>
                <a:gd name="connsiteX101" fmla="*/ 1325960 w 1819275"/>
                <a:gd name="connsiteY101" fmla="*/ 498475 h 1804988"/>
                <a:gd name="connsiteX102" fmla="*/ 912314 w 1819275"/>
                <a:gd name="connsiteY102" fmla="*/ 498475 h 1804988"/>
                <a:gd name="connsiteX103" fmla="*/ 991372 w 1819275"/>
                <a:gd name="connsiteY103" fmla="*/ 554979 h 1804988"/>
                <a:gd name="connsiteX104" fmla="*/ 1055371 w 1819275"/>
                <a:gd name="connsiteY104" fmla="*/ 720725 h 1804988"/>
                <a:gd name="connsiteX105" fmla="*/ 912314 w 1819275"/>
                <a:gd name="connsiteY105" fmla="*/ 683056 h 1804988"/>
                <a:gd name="connsiteX106" fmla="*/ 765493 w 1819275"/>
                <a:gd name="connsiteY106" fmla="*/ 720725 h 1804988"/>
                <a:gd name="connsiteX107" fmla="*/ 833257 w 1819275"/>
                <a:gd name="connsiteY107" fmla="*/ 554979 h 1804988"/>
                <a:gd name="connsiteX108" fmla="*/ 912314 w 1819275"/>
                <a:gd name="connsiteY108" fmla="*/ 498475 h 1804988"/>
                <a:gd name="connsiteX109" fmla="*/ 493317 w 1819275"/>
                <a:gd name="connsiteY109" fmla="*/ 498475 h 1804988"/>
                <a:gd name="connsiteX110" fmla="*/ 693144 w 1819275"/>
                <a:gd name="connsiteY110" fmla="*/ 637740 h 1804988"/>
                <a:gd name="connsiteX111" fmla="*/ 696914 w 1819275"/>
                <a:gd name="connsiteY111" fmla="*/ 731838 h 1804988"/>
                <a:gd name="connsiteX112" fmla="*/ 598886 w 1819275"/>
                <a:gd name="connsiteY112" fmla="*/ 716782 h 1804988"/>
                <a:gd name="connsiteX113" fmla="*/ 493317 w 1819275"/>
                <a:gd name="connsiteY113" fmla="*/ 498475 h 1804988"/>
                <a:gd name="connsiteX114" fmla="*/ 911522 w 1819275"/>
                <a:gd name="connsiteY114" fmla="*/ 222250 h 1804988"/>
                <a:gd name="connsiteX115" fmla="*/ 1050899 w 1819275"/>
                <a:gd name="connsiteY115" fmla="*/ 320230 h 1804988"/>
                <a:gd name="connsiteX116" fmla="*/ 1032064 w 1819275"/>
                <a:gd name="connsiteY116" fmla="*/ 391831 h 1804988"/>
                <a:gd name="connsiteX117" fmla="*/ 1084801 w 1819275"/>
                <a:gd name="connsiteY117" fmla="*/ 384294 h 1804988"/>
                <a:gd name="connsiteX118" fmla="*/ 1039598 w 1819275"/>
                <a:gd name="connsiteY118" fmla="*/ 365452 h 1804988"/>
                <a:gd name="connsiteX119" fmla="*/ 1175208 w 1819275"/>
                <a:gd name="connsiteY119" fmla="*/ 369220 h 1804988"/>
                <a:gd name="connsiteX120" fmla="*/ 1243013 w 1819275"/>
                <a:gd name="connsiteY120" fmla="*/ 512421 h 1804988"/>
                <a:gd name="connsiteX121" fmla="*/ 1122471 w 1819275"/>
                <a:gd name="connsiteY121" fmla="*/ 625475 h 1804988"/>
                <a:gd name="connsiteX122" fmla="*/ 1024530 w 1819275"/>
                <a:gd name="connsiteY122" fmla="*/ 523727 h 1804988"/>
                <a:gd name="connsiteX123" fmla="*/ 911522 w 1819275"/>
                <a:gd name="connsiteY123" fmla="*/ 433284 h 1804988"/>
                <a:gd name="connsiteX124" fmla="*/ 794746 w 1819275"/>
                <a:gd name="connsiteY124" fmla="*/ 523727 h 1804988"/>
                <a:gd name="connsiteX125" fmla="*/ 696806 w 1819275"/>
                <a:gd name="connsiteY125" fmla="*/ 625475 h 1804988"/>
                <a:gd name="connsiteX126" fmla="*/ 576263 w 1819275"/>
                <a:gd name="connsiteY126" fmla="*/ 512421 h 1804988"/>
                <a:gd name="connsiteX127" fmla="*/ 644068 w 1819275"/>
                <a:gd name="connsiteY127" fmla="*/ 369220 h 1804988"/>
                <a:gd name="connsiteX128" fmla="*/ 779679 w 1819275"/>
                <a:gd name="connsiteY128" fmla="*/ 365452 h 1804988"/>
                <a:gd name="connsiteX129" fmla="*/ 734475 w 1819275"/>
                <a:gd name="connsiteY129" fmla="*/ 384294 h 1804988"/>
                <a:gd name="connsiteX130" fmla="*/ 787213 w 1819275"/>
                <a:gd name="connsiteY130" fmla="*/ 391831 h 1804988"/>
                <a:gd name="connsiteX131" fmla="*/ 768378 w 1819275"/>
                <a:gd name="connsiteY131" fmla="*/ 320230 h 1804988"/>
                <a:gd name="connsiteX132" fmla="*/ 911522 w 1819275"/>
                <a:gd name="connsiteY132" fmla="*/ 222250 h 1804988"/>
                <a:gd name="connsiteX133" fmla="*/ 907753 w 1819275"/>
                <a:gd name="connsiteY133" fmla="*/ 185737 h 1804988"/>
                <a:gd name="connsiteX134" fmla="*/ 741881 w 1819275"/>
                <a:gd name="connsiteY134" fmla="*/ 294895 h 1804988"/>
                <a:gd name="connsiteX135" fmla="*/ 523231 w 1819275"/>
                <a:gd name="connsiteY135" fmla="*/ 490625 h 1804988"/>
                <a:gd name="connsiteX136" fmla="*/ 474223 w 1819275"/>
                <a:gd name="connsiteY136" fmla="*/ 498153 h 1804988"/>
                <a:gd name="connsiteX137" fmla="*/ 470453 w 1819275"/>
                <a:gd name="connsiteY137" fmla="*/ 539558 h 1804988"/>
                <a:gd name="connsiteX138" fmla="*/ 259342 w 1819275"/>
                <a:gd name="connsiteY138" fmla="*/ 742816 h 1804988"/>
                <a:gd name="connsiteX139" fmla="*/ 134938 w 1819275"/>
                <a:gd name="connsiteY139" fmla="*/ 900906 h 1804988"/>
                <a:gd name="connsiteX140" fmla="*/ 259342 w 1819275"/>
                <a:gd name="connsiteY140" fmla="*/ 1058996 h 1804988"/>
                <a:gd name="connsiteX141" fmla="*/ 470453 w 1819275"/>
                <a:gd name="connsiteY141" fmla="*/ 1262255 h 1804988"/>
                <a:gd name="connsiteX142" fmla="*/ 474223 w 1819275"/>
                <a:gd name="connsiteY142" fmla="*/ 1303659 h 1804988"/>
                <a:gd name="connsiteX143" fmla="*/ 523231 w 1819275"/>
                <a:gd name="connsiteY143" fmla="*/ 1311187 h 1804988"/>
                <a:gd name="connsiteX144" fmla="*/ 741881 w 1819275"/>
                <a:gd name="connsiteY144" fmla="*/ 1510682 h 1804988"/>
                <a:gd name="connsiteX145" fmla="*/ 907753 w 1819275"/>
                <a:gd name="connsiteY145" fmla="*/ 1616075 h 1804988"/>
                <a:gd name="connsiteX146" fmla="*/ 1077396 w 1819275"/>
                <a:gd name="connsiteY146" fmla="*/ 1510682 h 1804988"/>
                <a:gd name="connsiteX147" fmla="*/ 1296046 w 1819275"/>
                <a:gd name="connsiteY147" fmla="*/ 1311187 h 1804988"/>
                <a:gd name="connsiteX148" fmla="*/ 1345053 w 1819275"/>
                <a:gd name="connsiteY148" fmla="*/ 1303659 h 1804988"/>
                <a:gd name="connsiteX149" fmla="*/ 1348823 w 1819275"/>
                <a:gd name="connsiteY149" fmla="*/ 1262255 h 1804988"/>
                <a:gd name="connsiteX150" fmla="*/ 1559934 w 1819275"/>
                <a:gd name="connsiteY150" fmla="*/ 1058996 h 1804988"/>
                <a:gd name="connsiteX151" fmla="*/ 1684338 w 1819275"/>
                <a:gd name="connsiteY151" fmla="*/ 900906 h 1804988"/>
                <a:gd name="connsiteX152" fmla="*/ 1559934 w 1819275"/>
                <a:gd name="connsiteY152" fmla="*/ 742816 h 1804988"/>
                <a:gd name="connsiteX153" fmla="*/ 1348823 w 1819275"/>
                <a:gd name="connsiteY153" fmla="*/ 539558 h 1804988"/>
                <a:gd name="connsiteX154" fmla="*/ 1345053 w 1819275"/>
                <a:gd name="connsiteY154" fmla="*/ 498153 h 1804988"/>
                <a:gd name="connsiteX155" fmla="*/ 1296046 w 1819275"/>
                <a:gd name="connsiteY155" fmla="*/ 490625 h 1804988"/>
                <a:gd name="connsiteX156" fmla="*/ 1077396 w 1819275"/>
                <a:gd name="connsiteY156" fmla="*/ 294895 h 1804988"/>
                <a:gd name="connsiteX157" fmla="*/ 907753 w 1819275"/>
                <a:gd name="connsiteY157" fmla="*/ 185737 h 1804988"/>
                <a:gd name="connsiteX158" fmla="*/ 907754 w 1819275"/>
                <a:gd name="connsiteY158" fmla="*/ 0 h 1804988"/>
                <a:gd name="connsiteX159" fmla="*/ 1073485 w 1819275"/>
                <a:gd name="connsiteY159" fmla="*/ 120584 h 1804988"/>
                <a:gd name="connsiteX160" fmla="*/ 1303249 w 1819275"/>
                <a:gd name="connsiteY160" fmla="*/ 290155 h 1804988"/>
                <a:gd name="connsiteX161" fmla="*/ 1352215 w 1819275"/>
                <a:gd name="connsiteY161" fmla="*/ 478567 h 1804988"/>
                <a:gd name="connsiteX162" fmla="*/ 1646011 w 1819275"/>
                <a:gd name="connsiteY162" fmla="*/ 636833 h 1804988"/>
                <a:gd name="connsiteX163" fmla="*/ 1819275 w 1819275"/>
                <a:gd name="connsiteY163" fmla="*/ 900610 h 1804988"/>
                <a:gd name="connsiteX164" fmla="*/ 1646011 w 1819275"/>
                <a:gd name="connsiteY164" fmla="*/ 1164387 h 1804988"/>
                <a:gd name="connsiteX165" fmla="*/ 1352215 w 1819275"/>
                <a:gd name="connsiteY165" fmla="*/ 1322653 h 1804988"/>
                <a:gd name="connsiteX166" fmla="*/ 1303249 w 1819275"/>
                <a:gd name="connsiteY166" fmla="*/ 1511065 h 1804988"/>
                <a:gd name="connsiteX167" fmla="*/ 1073485 w 1819275"/>
                <a:gd name="connsiteY167" fmla="*/ 1680636 h 1804988"/>
                <a:gd name="connsiteX168" fmla="*/ 907754 w 1819275"/>
                <a:gd name="connsiteY168" fmla="*/ 1804988 h 1804988"/>
                <a:gd name="connsiteX169" fmla="*/ 745790 w 1819275"/>
                <a:gd name="connsiteY169" fmla="*/ 1680636 h 1804988"/>
                <a:gd name="connsiteX170" fmla="*/ 512260 w 1819275"/>
                <a:gd name="connsiteY170" fmla="*/ 1511065 h 1804988"/>
                <a:gd name="connsiteX171" fmla="*/ 467060 w 1819275"/>
                <a:gd name="connsiteY171" fmla="*/ 1322653 h 1804988"/>
                <a:gd name="connsiteX172" fmla="*/ 169498 w 1819275"/>
                <a:gd name="connsiteY172" fmla="*/ 1164387 h 1804988"/>
                <a:gd name="connsiteX173" fmla="*/ 0 w 1819275"/>
                <a:gd name="connsiteY173" fmla="*/ 900610 h 1804988"/>
                <a:gd name="connsiteX174" fmla="*/ 169498 w 1819275"/>
                <a:gd name="connsiteY174" fmla="*/ 636833 h 1804988"/>
                <a:gd name="connsiteX175" fmla="*/ 467060 w 1819275"/>
                <a:gd name="connsiteY175" fmla="*/ 478567 h 1804988"/>
                <a:gd name="connsiteX176" fmla="*/ 512260 w 1819275"/>
                <a:gd name="connsiteY176" fmla="*/ 290155 h 1804988"/>
                <a:gd name="connsiteX177" fmla="*/ 745790 w 1819275"/>
                <a:gd name="connsiteY177" fmla="*/ 120584 h 1804988"/>
                <a:gd name="connsiteX178" fmla="*/ 907754 w 1819275"/>
                <a:gd name="connsiteY178" fmla="*/ 0 h 18049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</a:cxnLst>
              <a:rect l="l" t="t" r="r" b="b"/>
              <a:pathLst>
                <a:path w="1819275" h="1804988">
                  <a:moveTo>
                    <a:pt x="696806" y="1179512"/>
                  </a:moveTo>
                  <a:cubicBezTo>
                    <a:pt x="696806" y="1179512"/>
                    <a:pt x="715640" y="1251113"/>
                    <a:pt x="794746" y="1277492"/>
                  </a:cubicBezTo>
                  <a:cubicBezTo>
                    <a:pt x="794746" y="1277492"/>
                    <a:pt x="843717" y="1367935"/>
                    <a:pt x="911522" y="1367935"/>
                  </a:cubicBezTo>
                  <a:cubicBezTo>
                    <a:pt x="975560" y="1367935"/>
                    <a:pt x="1024530" y="1277492"/>
                    <a:pt x="1024530" y="1277492"/>
                  </a:cubicBezTo>
                  <a:cubicBezTo>
                    <a:pt x="1107403" y="1251113"/>
                    <a:pt x="1122471" y="1179512"/>
                    <a:pt x="1122471" y="1179512"/>
                  </a:cubicBezTo>
                  <a:cubicBezTo>
                    <a:pt x="1122471" y="1179512"/>
                    <a:pt x="1201777" y="1258650"/>
                    <a:pt x="1243013" y="1288798"/>
                  </a:cubicBezTo>
                  <a:cubicBezTo>
                    <a:pt x="1243013" y="1288798"/>
                    <a:pt x="1239246" y="1375472"/>
                    <a:pt x="1175208" y="1431999"/>
                  </a:cubicBezTo>
                  <a:cubicBezTo>
                    <a:pt x="1111170" y="1488526"/>
                    <a:pt x="1043365" y="1477220"/>
                    <a:pt x="1039598" y="1435767"/>
                  </a:cubicBezTo>
                  <a:cubicBezTo>
                    <a:pt x="1039598" y="1394314"/>
                    <a:pt x="1084801" y="1416925"/>
                    <a:pt x="1084801" y="1416925"/>
                  </a:cubicBezTo>
                  <a:cubicBezTo>
                    <a:pt x="1084801" y="1416925"/>
                    <a:pt x="1047132" y="1379241"/>
                    <a:pt x="1032064" y="1409388"/>
                  </a:cubicBezTo>
                  <a:cubicBezTo>
                    <a:pt x="1016996" y="1443304"/>
                    <a:pt x="1039598" y="1469683"/>
                    <a:pt x="1050899" y="1480989"/>
                  </a:cubicBezTo>
                  <a:cubicBezTo>
                    <a:pt x="1050899" y="1480989"/>
                    <a:pt x="1005695" y="1582737"/>
                    <a:pt x="911522" y="1582737"/>
                  </a:cubicBezTo>
                  <a:cubicBezTo>
                    <a:pt x="813581" y="1582737"/>
                    <a:pt x="768378" y="1480989"/>
                    <a:pt x="768378" y="1480989"/>
                  </a:cubicBezTo>
                  <a:cubicBezTo>
                    <a:pt x="779679" y="1469683"/>
                    <a:pt x="802280" y="1443304"/>
                    <a:pt x="787213" y="1409388"/>
                  </a:cubicBezTo>
                  <a:cubicBezTo>
                    <a:pt x="772145" y="1379241"/>
                    <a:pt x="734475" y="1416925"/>
                    <a:pt x="734475" y="1416925"/>
                  </a:cubicBezTo>
                  <a:cubicBezTo>
                    <a:pt x="734475" y="1416925"/>
                    <a:pt x="779679" y="1394314"/>
                    <a:pt x="779679" y="1435767"/>
                  </a:cubicBezTo>
                  <a:cubicBezTo>
                    <a:pt x="775912" y="1477220"/>
                    <a:pt x="708107" y="1488526"/>
                    <a:pt x="644068" y="1431999"/>
                  </a:cubicBezTo>
                  <a:cubicBezTo>
                    <a:pt x="580030" y="1375472"/>
                    <a:pt x="576263" y="1288798"/>
                    <a:pt x="576263" y="1288798"/>
                  </a:cubicBezTo>
                  <a:cubicBezTo>
                    <a:pt x="617700" y="1258650"/>
                    <a:pt x="696806" y="1179512"/>
                    <a:pt x="696806" y="1179512"/>
                  </a:cubicBezTo>
                  <a:close/>
                  <a:moveTo>
                    <a:pt x="765493" y="1081087"/>
                  </a:moveTo>
                  <a:cubicBezTo>
                    <a:pt x="765493" y="1081087"/>
                    <a:pt x="833257" y="1118757"/>
                    <a:pt x="912314" y="1118757"/>
                  </a:cubicBezTo>
                  <a:cubicBezTo>
                    <a:pt x="987607" y="1118757"/>
                    <a:pt x="1055371" y="1081087"/>
                    <a:pt x="1055371" y="1081087"/>
                  </a:cubicBezTo>
                  <a:cubicBezTo>
                    <a:pt x="1108076" y="1209163"/>
                    <a:pt x="991372" y="1246833"/>
                    <a:pt x="991372" y="1246833"/>
                  </a:cubicBezTo>
                  <a:cubicBezTo>
                    <a:pt x="991372" y="1246833"/>
                    <a:pt x="968784" y="1303337"/>
                    <a:pt x="912314" y="1303337"/>
                  </a:cubicBezTo>
                  <a:cubicBezTo>
                    <a:pt x="852080" y="1303337"/>
                    <a:pt x="833257" y="1246833"/>
                    <a:pt x="833257" y="1246833"/>
                  </a:cubicBezTo>
                  <a:cubicBezTo>
                    <a:pt x="833257" y="1246833"/>
                    <a:pt x="712788" y="1209163"/>
                    <a:pt x="765493" y="1081087"/>
                  </a:cubicBezTo>
                  <a:close/>
                  <a:moveTo>
                    <a:pt x="1122363" y="1069975"/>
                  </a:moveTo>
                  <a:cubicBezTo>
                    <a:pt x="1156296" y="1081267"/>
                    <a:pt x="1220391" y="1085031"/>
                    <a:pt x="1220391" y="1085031"/>
                  </a:cubicBezTo>
                  <a:cubicBezTo>
                    <a:pt x="1333501" y="1216768"/>
                    <a:pt x="1325960" y="1303338"/>
                    <a:pt x="1325960" y="1303338"/>
                  </a:cubicBezTo>
                  <a:cubicBezTo>
                    <a:pt x="1243013" y="1288283"/>
                    <a:pt x="1126133" y="1164073"/>
                    <a:pt x="1126133" y="1164073"/>
                  </a:cubicBezTo>
                  <a:cubicBezTo>
                    <a:pt x="1126133" y="1118906"/>
                    <a:pt x="1122363" y="1069975"/>
                    <a:pt x="1122363" y="1069975"/>
                  </a:cubicBezTo>
                  <a:close/>
                  <a:moveTo>
                    <a:pt x="696914" y="1069975"/>
                  </a:moveTo>
                  <a:cubicBezTo>
                    <a:pt x="696914" y="1069975"/>
                    <a:pt x="693144" y="1118906"/>
                    <a:pt x="693144" y="1164073"/>
                  </a:cubicBezTo>
                  <a:cubicBezTo>
                    <a:pt x="693144" y="1164073"/>
                    <a:pt x="576264" y="1288283"/>
                    <a:pt x="493317" y="1303338"/>
                  </a:cubicBezTo>
                  <a:cubicBezTo>
                    <a:pt x="493317" y="1303338"/>
                    <a:pt x="485776" y="1216768"/>
                    <a:pt x="598886" y="1085031"/>
                  </a:cubicBezTo>
                  <a:cubicBezTo>
                    <a:pt x="598886" y="1085031"/>
                    <a:pt x="662981" y="1081267"/>
                    <a:pt x="696914" y="1069975"/>
                  </a:cubicBezTo>
                  <a:close/>
                  <a:moveTo>
                    <a:pt x="1164680" y="754062"/>
                  </a:moveTo>
                  <a:cubicBezTo>
                    <a:pt x="1194868" y="757828"/>
                    <a:pt x="1232604" y="772891"/>
                    <a:pt x="1255245" y="825610"/>
                  </a:cubicBezTo>
                  <a:cubicBezTo>
                    <a:pt x="1255245" y="825610"/>
                    <a:pt x="1338264" y="844439"/>
                    <a:pt x="1338264" y="897159"/>
                  </a:cubicBezTo>
                  <a:cubicBezTo>
                    <a:pt x="1338264" y="946113"/>
                    <a:pt x="1255245" y="964941"/>
                    <a:pt x="1255245" y="964941"/>
                  </a:cubicBezTo>
                  <a:cubicBezTo>
                    <a:pt x="1206189" y="1077912"/>
                    <a:pt x="1108076" y="1025192"/>
                    <a:pt x="1108076" y="1025192"/>
                  </a:cubicBezTo>
                  <a:cubicBezTo>
                    <a:pt x="1108076" y="1025192"/>
                    <a:pt x="1157132" y="972473"/>
                    <a:pt x="1157132" y="897159"/>
                  </a:cubicBezTo>
                  <a:cubicBezTo>
                    <a:pt x="1157132" y="821845"/>
                    <a:pt x="1108076" y="765359"/>
                    <a:pt x="1108076" y="765359"/>
                  </a:cubicBezTo>
                  <a:cubicBezTo>
                    <a:pt x="1108076" y="765359"/>
                    <a:pt x="1134491" y="754062"/>
                    <a:pt x="1164680" y="754062"/>
                  </a:cubicBezTo>
                  <a:close/>
                  <a:moveTo>
                    <a:pt x="655945" y="754062"/>
                  </a:moveTo>
                  <a:cubicBezTo>
                    <a:pt x="686262" y="754062"/>
                    <a:pt x="712788" y="765359"/>
                    <a:pt x="712788" y="765359"/>
                  </a:cubicBezTo>
                  <a:cubicBezTo>
                    <a:pt x="712788" y="765359"/>
                    <a:pt x="667314" y="821845"/>
                    <a:pt x="667314" y="897159"/>
                  </a:cubicBezTo>
                  <a:cubicBezTo>
                    <a:pt x="667314" y="972473"/>
                    <a:pt x="712788" y="1025192"/>
                    <a:pt x="712788" y="1025192"/>
                  </a:cubicBezTo>
                  <a:cubicBezTo>
                    <a:pt x="712788" y="1025192"/>
                    <a:pt x="614261" y="1077912"/>
                    <a:pt x="564997" y="964941"/>
                  </a:cubicBezTo>
                  <a:cubicBezTo>
                    <a:pt x="564997" y="964941"/>
                    <a:pt x="477838" y="946113"/>
                    <a:pt x="477838" y="897159"/>
                  </a:cubicBezTo>
                  <a:cubicBezTo>
                    <a:pt x="477838" y="844439"/>
                    <a:pt x="564997" y="825610"/>
                    <a:pt x="564997" y="825610"/>
                  </a:cubicBezTo>
                  <a:cubicBezTo>
                    <a:pt x="587734" y="772891"/>
                    <a:pt x="625629" y="757828"/>
                    <a:pt x="655945" y="754062"/>
                  </a:cubicBezTo>
                  <a:close/>
                  <a:moveTo>
                    <a:pt x="908051" y="715962"/>
                  </a:moveTo>
                  <a:cubicBezTo>
                    <a:pt x="1008001" y="715962"/>
                    <a:pt x="1089026" y="796987"/>
                    <a:pt x="1089026" y="896937"/>
                  </a:cubicBezTo>
                  <a:cubicBezTo>
                    <a:pt x="1089026" y="996887"/>
                    <a:pt x="1008001" y="1077912"/>
                    <a:pt x="908051" y="1077912"/>
                  </a:cubicBezTo>
                  <a:cubicBezTo>
                    <a:pt x="808101" y="1077912"/>
                    <a:pt x="727076" y="996887"/>
                    <a:pt x="727076" y="896937"/>
                  </a:cubicBezTo>
                  <a:cubicBezTo>
                    <a:pt x="727076" y="796987"/>
                    <a:pt x="808101" y="715962"/>
                    <a:pt x="908051" y="715962"/>
                  </a:cubicBezTo>
                  <a:close/>
                  <a:moveTo>
                    <a:pt x="1329427" y="588962"/>
                  </a:moveTo>
                  <a:cubicBezTo>
                    <a:pt x="1352072" y="588962"/>
                    <a:pt x="1442649" y="592720"/>
                    <a:pt x="1480390" y="664129"/>
                  </a:cubicBezTo>
                  <a:cubicBezTo>
                    <a:pt x="1525678" y="746813"/>
                    <a:pt x="1491712" y="773122"/>
                    <a:pt x="1469068" y="765605"/>
                  </a:cubicBezTo>
                  <a:cubicBezTo>
                    <a:pt x="1442649" y="761847"/>
                    <a:pt x="1450197" y="724263"/>
                    <a:pt x="1472842" y="720505"/>
                  </a:cubicBezTo>
                  <a:cubicBezTo>
                    <a:pt x="1472842" y="720505"/>
                    <a:pt x="1438875" y="694196"/>
                    <a:pt x="1435101" y="743055"/>
                  </a:cubicBezTo>
                  <a:cubicBezTo>
                    <a:pt x="1431327" y="795672"/>
                    <a:pt x="1476616" y="791914"/>
                    <a:pt x="1518130" y="761847"/>
                  </a:cubicBezTo>
                  <a:cubicBezTo>
                    <a:pt x="1518130" y="761847"/>
                    <a:pt x="1616256" y="806947"/>
                    <a:pt x="1635126" y="897148"/>
                  </a:cubicBezTo>
                  <a:cubicBezTo>
                    <a:pt x="1616256" y="983590"/>
                    <a:pt x="1518130" y="1032449"/>
                    <a:pt x="1518130" y="1032449"/>
                  </a:cubicBezTo>
                  <a:cubicBezTo>
                    <a:pt x="1476616" y="1002382"/>
                    <a:pt x="1431327" y="998624"/>
                    <a:pt x="1435101" y="1047482"/>
                  </a:cubicBezTo>
                  <a:cubicBezTo>
                    <a:pt x="1438875" y="1100099"/>
                    <a:pt x="1472842" y="1073791"/>
                    <a:pt x="1472842" y="1073791"/>
                  </a:cubicBezTo>
                  <a:cubicBezTo>
                    <a:pt x="1450197" y="1066274"/>
                    <a:pt x="1442649" y="1032449"/>
                    <a:pt x="1469068" y="1024932"/>
                  </a:cubicBezTo>
                  <a:cubicBezTo>
                    <a:pt x="1491712" y="1021174"/>
                    <a:pt x="1525678" y="1043724"/>
                    <a:pt x="1480390" y="1126408"/>
                  </a:cubicBezTo>
                  <a:cubicBezTo>
                    <a:pt x="1435101" y="1212850"/>
                    <a:pt x="1325653" y="1201775"/>
                    <a:pt x="1325653" y="1201775"/>
                  </a:cubicBezTo>
                  <a:cubicBezTo>
                    <a:pt x="1303009" y="1141441"/>
                    <a:pt x="1235076" y="1081307"/>
                    <a:pt x="1235076" y="1081307"/>
                  </a:cubicBezTo>
                  <a:cubicBezTo>
                    <a:pt x="1235076" y="1081307"/>
                    <a:pt x="1280365" y="1054999"/>
                    <a:pt x="1303009" y="1006140"/>
                  </a:cubicBezTo>
                  <a:cubicBezTo>
                    <a:pt x="1303009" y="1006140"/>
                    <a:pt x="1408683" y="949765"/>
                    <a:pt x="1408683" y="897148"/>
                  </a:cubicBezTo>
                  <a:cubicBezTo>
                    <a:pt x="1408683" y="844531"/>
                    <a:pt x="1303009" y="788155"/>
                    <a:pt x="1303009" y="788155"/>
                  </a:cubicBezTo>
                  <a:cubicBezTo>
                    <a:pt x="1280365" y="739297"/>
                    <a:pt x="1235076" y="712988"/>
                    <a:pt x="1235076" y="712988"/>
                  </a:cubicBezTo>
                  <a:cubicBezTo>
                    <a:pt x="1235076" y="712988"/>
                    <a:pt x="1303009" y="652854"/>
                    <a:pt x="1325653" y="592720"/>
                  </a:cubicBezTo>
                  <a:cubicBezTo>
                    <a:pt x="1325653" y="592720"/>
                    <a:pt x="1325653" y="588962"/>
                    <a:pt x="1329427" y="588962"/>
                  </a:cubicBezTo>
                  <a:close/>
                  <a:moveTo>
                    <a:pt x="490312" y="588962"/>
                  </a:moveTo>
                  <a:cubicBezTo>
                    <a:pt x="494092" y="588962"/>
                    <a:pt x="494092" y="592720"/>
                    <a:pt x="494092" y="592720"/>
                  </a:cubicBezTo>
                  <a:cubicBezTo>
                    <a:pt x="516770" y="652854"/>
                    <a:pt x="581026" y="712988"/>
                    <a:pt x="581026" y="712988"/>
                  </a:cubicBezTo>
                  <a:cubicBezTo>
                    <a:pt x="581026" y="712988"/>
                    <a:pt x="539449" y="739297"/>
                    <a:pt x="516770" y="788155"/>
                  </a:cubicBezTo>
                  <a:cubicBezTo>
                    <a:pt x="516770" y="788155"/>
                    <a:pt x="410937" y="844531"/>
                    <a:pt x="410937" y="897148"/>
                  </a:cubicBezTo>
                  <a:cubicBezTo>
                    <a:pt x="410937" y="949765"/>
                    <a:pt x="516770" y="1006140"/>
                    <a:pt x="516770" y="1006140"/>
                  </a:cubicBezTo>
                  <a:cubicBezTo>
                    <a:pt x="539449" y="1054999"/>
                    <a:pt x="581026" y="1081307"/>
                    <a:pt x="581026" y="1081307"/>
                  </a:cubicBezTo>
                  <a:cubicBezTo>
                    <a:pt x="581026" y="1081307"/>
                    <a:pt x="516770" y="1141441"/>
                    <a:pt x="494092" y="1201775"/>
                  </a:cubicBezTo>
                  <a:cubicBezTo>
                    <a:pt x="494092" y="1201775"/>
                    <a:pt x="384478" y="1212850"/>
                    <a:pt x="339121" y="1126408"/>
                  </a:cubicBezTo>
                  <a:cubicBezTo>
                    <a:pt x="289984" y="1043724"/>
                    <a:pt x="327782" y="1021174"/>
                    <a:pt x="350461" y="1024932"/>
                  </a:cubicBezTo>
                  <a:cubicBezTo>
                    <a:pt x="373139" y="1032449"/>
                    <a:pt x="369359" y="1066274"/>
                    <a:pt x="346681" y="1073791"/>
                  </a:cubicBezTo>
                  <a:cubicBezTo>
                    <a:pt x="346681" y="1073791"/>
                    <a:pt x="380699" y="1100099"/>
                    <a:pt x="384478" y="1047482"/>
                  </a:cubicBezTo>
                  <a:cubicBezTo>
                    <a:pt x="388258" y="998624"/>
                    <a:pt x="342901" y="1002382"/>
                    <a:pt x="301324" y="1032449"/>
                  </a:cubicBezTo>
                  <a:cubicBezTo>
                    <a:pt x="301324" y="1032449"/>
                    <a:pt x="203050" y="983590"/>
                    <a:pt x="184151" y="897148"/>
                  </a:cubicBezTo>
                  <a:cubicBezTo>
                    <a:pt x="203050" y="806947"/>
                    <a:pt x="301324" y="761847"/>
                    <a:pt x="301324" y="761847"/>
                  </a:cubicBezTo>
                  <a:cubicBezTo>
                    <a:pt x="342901" y="791914"/>
                    <a:pt x="388258" y="795672"/>
                    <a:pt x="384478" y="743055"/>
                  </a:cubicBezTo>
                  <a:cubicBezTo>
                    <a:pt x="380699" y="694196"/>
                    <a:pt x="346681" y="720505"/>
                    <a:pt x="346681" y="720505"/>
                  </a:cubicBezTo>
                  <a:cubicBezTo>
                    <a:pt x="369359" y="724263"/>
                    <a:pt x="373139" y="761847"/>
                    <a:pt x="350461" y="765605"/>
                  </a:cubicBezTo>
                  <a:cubicBezTo>
                    <a:pt x="327782" y="773122"/>
                    <a:pt x="289984" y="746813"/>
                    <a:pt x="339121" y="664129"/>
                  </a:cubicBezTo>
                  <a:cubicBezTo>
                    <a:pt x="376919" y="592720"/>
                    <a:pt x="467633" y="588962"/>
                    <a:pt x="490312" y="588962"/>
                  </a:cubicBezTo>
                  <a:close/>
                  <a:moveTo>
                    <a:pt x="1325960" y="498475"/>
                  </a:moveTo>
                  <a:cubicBezTo>
                    <a:pt x="1325960" y="498475"/>
                    <a:pt x="1333501" y="585045"/>
                    <a:pt x="1220391" y="716782"/>
                  </a:cubicBezTo>
                  <a:cubicBezTo>
                    <a:pt x="1220391" y="716782"/>
                    <a:pt x="1156296" y="720546"/>
                    <a:pt x="1122363" y="731838"/>
                  </a:cubicBezTo>
                  <a:cubicBezTo>
                    <a:pt x="1122363" y="731838"/>
                    <a:pt x="1126133" y="682907"/>
                    <a:pt x="1126133" y="637740"/>
                  </a:cubicBezTo>
                  <a:cubicBezTo>
                    <a:pt x="1126133" y="637740"/>
                    <a:pt x="1243013" y="513531"/>
                    <a:pt x="1325960" y="498475"/>
                  </a:cubicBezTo>
                  <a:close/>
                  <a:moveTo>
                    <a:pt x="912314" y="498475"/>
                  </a:moveTo>
                  <a:cubicBezTo>
                    <a:pt x="968784" y="498475"/>
                    <a:pt x="991372" y="554979"/>
                    <a:pt x="991372" y="554979"/>
                  </a:cubicBezTo>
                  <a:cubicBezTo>
                    <a:pt x="991372" y="554979"/>
                    <a:pt x="1108076" y="592649"/>
                    <a:pt x="1055371" y="720725"/>
                  </a:cubicBezTo>
                  <a:cubicBezTo>
                    <a:pt x="1055371" y="720725"/>
                    <a:pt x="987607" y="683056"/>
                    <a:pt x="912314" y="683056"/>
                  </a:cubicBezTo>
                  <a:cubicBezTo>
                    <a:pt x="833257" y="683056"/>
                    <a:pt x="765493" y="720725"/>
                    <a:pt x="765493" y="720725"/>
                  </a:cubicBezTo>
                  <a:cubicBezTo>
                    <a:pt x="712788" y="592649"/>
                    <a:pt x="833257" y="554979"/>
                    <a:pt x="833257" y="554979"/>
                  </a:cubicBezTo>
                  <a:cubicBezTo>
                    <a:pt x="833257" y="554979"/>
                    <a:pt x="852080" y="498475"/>
                    <a:pt x="912314" y="498475"/>
                  </a:cubicBezTo>
                  <a:close/>
                  <a:moveTo>
                    <a:pt x="493317" y="498475"/>
                  </a:moveTo>
                  <a:cubicBezTo>
                    <a:pt x="576264" y="513531"/>
                    <a:pt x="693144" y="637740"/>
                    <a:pt x="693144" y="637740"/>
                  </a:cubicBezTo>
                  <a:cubicBezTo>
                    <a:pt x="693144" y="682907"/>
                    <a:pt x="696914" y="731838"/>
                    <a:pt x="696914" y="731838"/>
                  </a:cubicBezTo>
                  <a:cubicBezTo>
                    <a:pt x="662981" y="720546"/>
                    <a:pt x="598886" y="716782"/>
                    <a:pt x="598886" y="716782"/>
                  </a:cubicBezTo>
                  <a:cubicBezTo>
                    <a:pt x="485776" y="585045"/>
                    <a:pt x="493317" y="498475"/>
                    <a:pt x="493317" y="498475"/>
                  </a:cubicBezTo>
                  <a:close/>
                  <a:moveTo>
                    <a:pt x="911522" y="222250"/>
                  </a:moveTo>
                  <a:cubicBezTo>
                    <a:pt x="1005695" y="222250"/>
                    <a:pt x="1050899" y="320230"/>
                    <a:pt x="1050899" y="320230"/>
                  </a:cubicBezTo>
                  <a:cubicBezTo>
                    <a:pt x="1039598" y="331535"/>
                    <a:pt x="1016996" y="361683"/>
                    <a:pt x="1032064" y="391831"/>
                  </a:cubicBezTo>
                  <a:cubicBezTo>
                    <a:pt x="1047132" y="421978"/>
                    <a:pt x="1084801" y="384294"/>
                    <a:pt x="1084801" y="384294"/>
                  </a:cubicBezTo>
                  <a:cubicBezTo>
                    <a:pt x="1084801" y="384294"/>
                    <a:pt x="1039598" y="406905"/>
                    <a:pt x="1039598" y="365452"/>
                  </a:cubicBezTo>
                  <a:cubicBezTo>
                    <a:pt x="1043365" y="323998"/>
                    <a:pt x="1111170" y="312693"/>
                    <a:pt x="1175208" y="369220"/>
                  </a:cubicBezTo>
                  <a:cubicBezTo>
                    <a:pt x="1239246" y="425747"/>
                    <a:pt x="1243013" y="512421"/>
                    <a:pt x="1243013" y="512421"/>
                  </a:cubicBezTo>
                  <a:cubicBezTo>
                    <a:pt x="1201777" y="542569"/>
                    <a:pt x="1122471" y="625475"/>
                    <a:pt x="1122471" y="625475"/>
                  </a:cubicBezTo>
                  <a:cubicBezTo>
                    <a:pt x="1122471" y="625475"/>
                    <a:pt x="1107403" y="553874"/>
                    <a:pt x="1024530" y="523727"/>
                  </a:cubicBezTo>
                  <a:cubicBezTo>
                    <a:pt x="1024530" y="523727"/>
                    <a:pt x="975560" y="433284"/>
                    <a:pt x="911522" y="433284"/>
                  </a:cubicBezTo>
                  <a:cubicBezTo>
                    <a:pt x="843717" y="433284"/>
                    <a:pt x="794746" y="523727"/>
                    <a:pt x="794746" y="523727"/>
                  </a:cubicBezTo>
                  <a:cubicBezTo>
                    <a:pt x="715641" y="553874"/>
                    <a:pt x="696806" y="625475"/>
                    <a:pt x="696806" y="625475"/>
                  </a:cubicBezTo>
                  <a:cubicBezTo>
                    <a:pt x="696806" y="625475"/>
                    <a:pt x="617700" y="542569"/>
                    <a:pt x="576263" y="512421"/>
                  </a:cubicBezTo>
                  <a:cubicBezTo>
                    <a:pt x="576263" y="512421"/>
                    <a:pt x="580030" y="425747"/>
                    <a:pt x="644068" y="369220"/>
                  </a:cubicBezTo>
                  <a:cubicBezTo>
                    <a:pt x="708107" y="312693"/>
                    <a:pt x="775912" y="323998"/>
                    <a:pt x="779679" y="365452"/>
                  </a:cubicBezTo>
                  <a:cubicBezTo>
                    <a:pt x="779679" y="406905"/>
                    <a:pt x="734475" y="384294"/>
                    <a:pt x="734475" y="384294"/>
                  </a:cubicBezTo>
                  <a:cubicBezTo>
                    <a:pt x="734475" y="384294"/>
                    <a:pt x="772145" y="421978"/>
                    <a:pt x="787213" y="391831"/>
                  </a:cubicBezTo>
                  <a:cubicBezTo>
                    <a:pt x="802280" y="361683"/>
                    <a:pt x="779679" y="331535"/>
                    <a:pt x="768378" y="320230"/>
                  </a:cubicBezTo>
                  <a:cubicBezTo>
                    <a:pt x="768378" y="320230"/>
                    <a:pt x="813581" y="222250"/>
                    <a:pt x="911522" y="222250"/>
                  </a:cubicBezTo>
                  <a:close/>
                  <a:moveTo>
                    <a:pt x="907753" y="185737"/>
                  </a:moveTo>
                  <a:cubicBezTo>
                    <a:pt x="809738" y="204557"/>
                    <a:pt x="741881" y="294895"/>
                    <a:pt x="741881" y="294895"/>
                  </a:cubicBezTo>
                  <a:cubicBezTo>
                    <a:pt x="568468" y="328771"/>
                    <a:pt x="523231" y="490625"/>
                    <a:pt x="523231" y="490625"/>
                  </a:cubicBezTo>
                  <a:cubicBezTo>
                    <a:pt x="485532" y="483097"/>
                    <a:pt x="474223" y="498153"/>
                    <a:pt x="474223" y="498153"/>
                  </a:cubicBezTo>
                  <a:cubicBezTo>
                    <a:pt x="474223" y="498153"/>
                    <a:pt x="474223" y="505681"/>
                    <a:pt x="470453" y="539558"/>
                  </a:cubicBezTo>
                  <a:cubicBezTo>
                    <a:pt x="470453" y="539558"/>
                    <a:pt x="312120" y="558378"/>
                    <a:pt x="259342" y="742816"/>
                  </a:cubicBezTo>
                  <a:cubicBezTo>
                    <a:pt x="259342" y="742816"/>
                    <a:pt x="176406" y="787985"/>
                    <a:pt x="134938" y="900906"/>
                  </a:cubicBezTo>
                  <a:cubicBezTo>
                    <a:pt x="176406" y="1013828"/>
                    <a:pt x="259342" y="1058996"/>
                    <a:pt x="259342" y="1058996"/>
                  </a:cubicBezTo>
                  <a:cubicBezTo>
                    <a:pt x="312120" y="1243434"/>
                    <a:pt x="470453" y="1262255"/>
                    <a:pt x="470453" y="1262255"/>
                  </a:cubicBezTo>
                  <a:cubicBezTo>
                    <a:pt x="474223" y="1296131"/>
                    <a:pt x="474223" y="1303659"/>
                    <a:pt x="474223" y="1303659"/>
                  </a:cubicBezTo>
                  <a:cubicBezTo>
                    <a:pt x="474223" y="1303659"/>
                    <a:pt x="485532" y="1318715"/>
                    <a:pt x="523231" y="1311187"/>
                  </a:cubicBezTo>
                  <a:cubicBezTo>
                    <a:pt x="523231" y="1311187"/>
                    <a:pt x="568468" y="1473041"/>
                    <a:pt x="741881" y="1510682"/>
                  </a:cubicBezTo>
                  <a:cubicBezTo>
                    <a:pt x="741881" y="1510682"/>
                    <a:pt x="809738" y="1597255"/>
                    <a:pt x="907753" y="1616075"/>
                  </a:cubicBezTo>
                  <a:cubicBezTo>
                    <a:pt x="1009539" y="1597255"/>
                    <a:pt x="1077396" y="1510682"/>
                    <a:pt x="1077396" y="1510682"/>
                  </a:cubicBezTo>
                  <a:cubicBezTo>
                    <a:pt x="1250808" y="1473041"/>
                    <a:pt x="1296046" y="1311187"/>
                    <a:pt x="1296046" y="1311187"/>
                  </a:cubicBezTo>
                  <a:cubicBezTo>
                    <a:pt x="1333744" y="1318715"/>
                    <a:pt x="1345053" y="1303659"/>
                    <a:pt x="1345053" y="1303659"/>
                  </a:cubicBezTo>
                  <a:cubicBezTo>
                    <a:pt x="1345053" y="1303659"/>
                    <a:pt x="1345053" y="1296131"/>
                    <a:pt x="1348823" y="1262255"/>
                  </a:cubicBezTo>
                  <a:cubicBezTo>
                    <a:pt x="1348823" y="1262255"/>
                    <a:pt x="1503386" y="1243434"/>
                    <a:pt x="1559934" y="1058996"/>
                  </a:cubicBezTo>
                  <a:cubicBezTo>
                    <a:pt x="1559934" y="1058996"/>
                    <a:pt x="1642870" y="1013828"/>
                    <a:pt x="1684338" y="900906"/>
                  </a:cubicBezTo>
                  <a:cubicBezTo>
                    <a:pt x="1642870" y="787985"/>
                    <a:pt x="1559934" y="742816"/>
                    <a:pt x="1559934" y="742816"/>
                  </a:cubicBezTo>
                  <a:cubicBezTo>
                    <a:pt x="1503386" y="558378"/>
                    <a:pt x="1348823" y="539558"/>
                    <a:pt x="1348823" y="539558"/>
                  </a:cubicBezTo>
                  <a:cubicBezTo>
                    <a:pt x="1345053" y="505681"/>
                    <a:pt x="1345053" y="498153"/>
                    <a:pt x="1345053" y="498153"/>
                  </a:cubicBezTo>
                  <a:cubicBezTo>
                    <a:pt x="1345053" y="498153"/>
                    <a:pt x="1333744" y="483097"/>
                    <a:pt x="1296046" y="490625"/>
                  </a:cubicBezTo>
                  <a:cubicBezTo>
                    <a:pt x="1296046" y="490625"/>
                    <a:pt x="1250808" y="328771"/>
                    <a:pt x="1077396" y="294895"/>
                  </a:cubicBezTo>
                  <a:cubicBezTo>
                    <a:pt x="1077396" y="294895"/>
                    <a:pt x="1009539" y="204557"/>
                    <a:pt x="907753" y="185737"/>
                  </a:cubicBezTo>
                  <a:close/>
                  <a:moveTo>
                    <a:pt x="907754" y="0"/>
                  </a:moveTo>
                  <a:cubicBezTo>
                    <a:pt x="941654" y="33914"/>
                    <a:pt x="1024519" y="97974"/>
                    <a:pt x="1073485" y="120584"/>
                  </a:cubicBezTo>
                  <a:cubicBezTo>
                    <a:pt x="1122451" y="146962"/>
                    <a:pt x="1242983" y="207253"/>
                    <a:pt x="1303249" y="290155"/>
                  </a:cubicBezTo>
                  <a:cubicBezTo>
                    <a:pt x="1367281" y="373056"/>
                    <a:pt x="1352215" y="478567"/>
                    <a:pt x="1352215" y="478567"/>
                  </a:cubicBezTo>
                  <a:cubicBezTo>
                    <a:pt x="1352215" y="478567"/>
                    <a:pt x="1551845" y="489872"/>
                    <a:pt x="1646011" y="636833"/>
                  </a:cubicBezTo>
                  <a:cubicBezTo>
                    <a:pt x="1743943" y="780026"/>
                    <a:pt x="1762776" y="855391"/>
                    <a:pt x="1819275" y="900610"/>
                  </a:cubicBezTo>
                  <a:cubicBezTo>
                    <a:pt x="1762776" y="945829"/>
                    <a:pt x="1743943" y="1021194"/>
                    <a:pt x="1646011" y="1164387"/>
                  </a:cubicBezTo>
                  <a:cubicBezTo>
                    <a:pt x="1551845" y="1311348"/>
                    <a:pt x="1352215" y="1322653"/>
                    <a:pt x="1352215" y="1322653"/>
                  </a:cubicBezTo>
                  <a:cubicBezTo>
                    <a:pt x="1352215" y="1322653"/>
                    <a:pt x="1367281" y="1428164"/>
                    <a:pt x="1303249" y="1511065"/>
                  </a:cubicBezTo>
                  <a:cubicBezTo>
                    <a:pt x="1242983" y="1597735"/>
                    <a:pt x="1122451" y="1654259"/>
                    <a:pt x="1073485" y="1680636"/>
                  </a:cubicBezTo>
                  <a:cubicBezTo>
                    <a:pt x="1024519" y="1703246"/>
                    <a:pt x="941654" y="1767306"/>
                    <a:pt x="907754" y="1804988"/>
                  </a:cubicBezTo>
                  <a:cubicBezTo>
                    <a:pt x="877621" y="1767306"/>
                    <a:pt x="794756" y="1703246"/>
                    <a:pt x="745790" y="1680636"/>
                  </a:cubicBezTo>
                  <a:cubicBezTo>
                    <a:pt x="696824" y="1654259"/>
                    <a:pt x="576292" y="1597735"/>
                    <a:pt x="512260" y="1511065"/>
                  </a:cubicBezTo>
                  <a:cubicBezTo>
                    <a:pt x="451994" y="1428164"/>
                    <a:pt x="467060" y="1322653"/>
                    <a:pt x="467060" y="1322653"/>
                  </a:cubicBezTo>
                  <a:cubicBezTo>
                    <a:pt x="467060" y="1322653"/>
                    <a:pt x="267430" y="1311348"/>
                    <a:pt x="169498" y="1164387"/>
                  </a:cubicBezTo>
                  <a:cubicBezTo>
                    <a:pt x="75332" y="1021194"/>
                    <a:pt x="56499" y="945829"/>
                    <a:pt x="0" y="900610"/>
                  </a:cubicBezTo>
                  <a:cubicBezTo>
                    <a:pt x="56499" y="855391"/>
                    <a:pt x="75332" y="780026"/>
                    <a:pt x="169498" y="636833"/>
                  </a:cubicBezTo>
                  <a:cubicBezTo>
                    <a:pt x="267430" y="489872"/>
                    <a:pt x="467060" y="478567"/>
                    <a:pt x="467060" y="478567"/>
                  </a:cubicBezTo>
                  <a:cubicBezTo>
                    <a:pt x="467060" y="478567"/>
                    <a:pt x="451994" y="373056"/>
                    <a:pt x="512260" y="290155"/>
                  </a:cubicBezTo>
                  <a:cubicBezTo>
                    <a:pt x="576292" y="207253"/>
                    <a:pt x="696824" y="146962"/>
                    <a:pt x="745790" y="120584"/>
                  </a:cubicBezTo>
                  <a:cubicBezTo>
                    <a:pt x="794756" y="97974"/>
                    <a:pt x="877621" y="33914"/>
                    <a:pt x="907754" y="0"/>
                  </a:cubicBezTo>
                  <a:close/>
                </a:path>
              </a:pathLst>
            </a:custGeom>
            <a:noFill/>
            <a:ln>
              <a:solidFill>
                <a:srgbClr val="43495F"/>
              </a:solidFill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微软雅黑" panose="020b0503020204020204" charset="-122"/>
                <a:sym typeface="Arial" pitchFamily="34" charset="0"/>
              </a:endParaRPr>
            </a:p>
          </p:txBody>
        </p:sp>
      </p:grpSp>
      <p:grpSp>
        <p:nvGrpSpPr>
          <p:cNvPr id="24" name="组合 23" title=""/>
          <p:cNvGrpSpPr/>
          <p:nvPr>
            <p:custDataLst>
              <p:tags r:id="rId7"/>
            </p:custDataLst>
          </p:nvPr>
        </p:nvGrpSpPr>
        <p:grpSpPr>
          <a:xfrm>
            <a:off x="8360410" y="259715"/>
            <a:ext cx="1226820" cy="1226820"/>
            <a:chOff x="4022919" y="1953286"/>
            <a:chExt cx="1620000" cy="1620000"/>
          </a:xfrm>
          <a:solidFill>
            <a:srgbClr val="38518C"/>
          </a:solidFill>
        </p:grpSpPr>
        <p:sp>
          <p:nvSpPr>
            <p:cNvPr id="25" name="任意多边形 24"/>
            <p:cNvSpPr/>
            <p:nvPr>
              <p:custDataLst>
                <p:tags r:id="rId8"/>
              </p:custDataLst>
            </p:nvPr>
          </p:nvSpPr>
          <p:spPr bwMode="auto">
            <a:xfrm rot="5400000">
              <a:off x="4022919" y="1953286"/>
              <a:ext cx="1620000" cy="1620000"/>
            </a:xfrm>
            <a:custGeom>
              <a:gdLst>
                <a:gd name="connsiteX0" fmla="*/ 1141709 w 2279650"/>
                <a:gd name="connsiteY0" fmla="*/ 173038 h 2274888"/>
                <a:gd name="connsiteX1" fmla="*/ 813858 w 2279650"/>
                <a:gd name="connsiteY1" fmla="*/ 391536 h 2274888"/>
                <a:gd name="connsiteX2" fmla="*/ 648049 w 2279650"/>
                <a:gd name="connsiteY2" fmla="*/ 670310 h 2274888"/>
                <a:gd name="connsiteX3" fmla="*/ 354113 w 2279650"/>
                <a:gd name="connsiteY3" fmla="*/ 851136 h 2274888"/>
                <a:gd name="connsiteX4" fmla="*/ 161925 w 2279650"/>
                <a:gd name="connsiteY4" fmla="*/ 1137445 h 2274888"/>
                <a:gd name="connsiteX5" fmla="*/ 354113 w 2279650"/>
                <a:gd name="connsiteY5" fmla="*/ 1423753 h 2274888"/>
                <a:gd name="connsiteX6" fmla="*/ 648049 w 2279650"/>
                <a:gd name="connsiteY6" fmla="*/ 1608346 h 2274888"/>
                <a:gd name="connsiteX7" fmla="*/ 813858 w 2279650"/>
                <a:gd name="connsiteY7" fmla="*/ 1883353 h 2274888"/>
                <a:gd name="connsiteX8" fmla="*/ 1141709 w 2279650"/>
                <a:gd name="connsiteY8" fmla="*/ 2101851 h 2274888"/>
                <a:gd name="connsiteX9" fmla="*/ 1469560 w 2279650"/>
                <a:gd name="connsiteY9" fmla="*/ 1883353 h 2274888"/>
                <a:gd name="connsiteX10" fmla="*/ 1635370 w 2279650"/>
                <a:gd name="connsiteY10" fmla="*/ 1608346 h 2274888"/>
                <a:gd name="connsiteX11" fmla="*/ 1925537 w 2279650"/>
                <a:gd name="connsiteY11" fmla="*/ 1423753 h 2274888"/>
                <a:gd name="connsiteX12" fmla="*/ 2117725 w 2279650"/>
                <a:gd name="connsiteY12" fmla="*/ 1137445 h 2274888"/>
                <a:gd name="connsiteX13" fmla="*/ 1925537 w 2279650"/>
                <a:gd name="connsiteY13" fmla="*/ 851136 h 2274888"/>
                <a:gd name="connsiteX14" fmla="*/ 1635370 w 2279650"/>
                <a:gd name="connsiteY14" fmla="*/ 670310 h 2274888"/>
                <a:gd name="connsiteX15" fmla="*/ 1469560 w 2279650"/>
                <a:gd name="connsiteY15" fmla="*/ 391536 h 2274888"/>
                <a:gd name="connsiteX16" fmla="*/ 1141709 w 2279650"/>
                <a:gd name="connsiteY16" fmla="*/ 173038 h 2274888"/>
                <a:gd name="connsiteX17" fmla="*/ 1141709 w 2279650"/>
                <a:gd name="connsiteY17" fmla="*/ 0 h 2274888"/>
                <a:gd name="connsiteX18" fmla="*/ 1578799 w 2279650"/>
                <a:gd name="connsiteY18" fmla="*/ 350273 h 2274888"/>
                <a:gd name="connsiteX19" fmla="*/ 1721984 w 2279650"/>
                <a:gd name="connsiteY19" fmla="*/ 591320 h 2274888"/>
                <a:gd name="connsiteX20" fmla="*/ 2087481 w 2279650"/>
                <a:gd name="connsiteY20" fmla="*/ 896396 h 2274888"/>
                <a:gd name="connsiteX21" fmla="*/ 2279650 w 2279650"/>
                <a:gd name="connsiteY21" fmla="*/ 1137444 h 2274888"/>
                <a:gd name="connsiteX22" fmla="*/ 2087481 w 2279650"/>
                <a:gd name="connsiteY22" fmla="*/ 1378492 h 2274888"/>
                <a:gd name="connsiteX23" fmla="*/ 1721984 w 2279650"/>
                <a:gd name="connsiteY23" fmla="*/ 1683568 h 2274888"/>
                <a:gd name="connsiteX24" fmla="*/ 1578799 w 2279650"/>
                <a:gd name="connsiteY24" fmla="*/ 1928382 h 2274888"/>
                <a:gd name="connsiteX25" fmla="*/ 1141709 w 2279650"/>
                <a:gd name="connsiteY25" fmla="*/ 2274888 h 2274888"/>
                <a:gd name="connsiteX26" fmla="*/ 700851 w 2279650"/>
                <a:gd name="connsiteY26" fmla="*/ 1928382 h 2274888"/>
                <a:gd name="connsiteX27" fmla="*/ 557667 w 2279650"/>
                <a:gd name="connsiteY27" fmla="*/ 1683568 h 2274888"/>
                <a:gd name="connsiteX28" fmla="*/ 195937 w 2279650"/>
                <a:gd name="connsiteY28" fmla="*/ 1378492 h 2274888"/>
                <a:gd name="connsiteX29" fmla="*/ 0 w 2279650"/>
                <a:gd name="connsiteY29" fmla="*/ 1137444 h 2274888"/>
                <a:gd name="connsiteX30" fmla="*/ 195937 w 2279650"/>
                <a:gd name="connsiteY30" fmla="*/ 896396 h 2274888"/>
                <a:gd name="connsiteX31" fmla="*/ 557667 w 2279650"/>
                <a:gd name="connsiteY31" fmla="*/ 591320 h 2274888"/>
                <a:gd name="connsiteX32" fmla="*/ 700851 w 2279650"/>
                <a:gd name="connsiteY32" fmla="*/ 350273 h 2274888"/>
                <a:gd name="connsiteX33" fmla="*/ 1141709 w 2279650"/>
                <a:gd name="connsiteY33" fmla="*/ 0 h 22748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279650" h="2274888">
                  <a:moveTo>
                    <a:pt x="1141709" y="173038"/>
                  </a:moveTo>
                  <a:cubicBezTo>
                    <a:pt x="1039962" y="289822"/>
                    <a:pt x="957058" y="289822"/>
                    <a:pt x="813858" y="391536"/>
                  </a:cubicBezTo>
                  <a:cubicBezTo>
                    <a:pt x="670659" y="493251"/>
                    <a:pt x="648049" y="670310"/>
                    <a:pt x="648049" y="670310"/>
                  </a:cubicBezTo>
                  <a:cubicBezTo>
                    <a:pt x="648049" y="670310"/>
                    <a:pt x="455860" y="696681"/>
                    <a:pt x="354113" y="851136"/>
                  </a:cubicBezTo>
                  <a:cubicBezTo>
                    <a:pt x="256135" y="1001825"/>
                    <a:pt x="237293" y="1103540"/>
                    <a:pt x="161925" y="1137445"/>
                  </a:cubicBezTo>
                  <a:cubicBezTo>
                    <a:pt x="237293" y="1171350"/>
                    <a:pt x="256135" y="1273064"/>
                    <a:pt x="354113" y="1423753"/>
                  </a:cubicBezTo>
                  <a:cubicBezTo>
                    <a:pt x="455860" y="1578209"/>
                    <a:pt x="648049" y="1608346"/>
                    <a:pt x="648049" y="1608346"/>
                  </a:cubicBezTo>
                  <a:cubicBezTo>
                    <a:pt x="648049" y="1608346"/>
                    <a:pt x="670659" y="1781638"/>
                    <a:pt x="813858" y="1883353"/>
                  </a:cubicBezTo>
                  <a:cubicBezTo>
                    <a:pt x="957058" y="1988835"/>
                    <a:pt x="1039962" y="1988835"/>
                    <a:pt x="1141709" y="2101851"/>
                  </a:cubicBezTo>
                  <a:cubicBezTo>
                    <a:pt x="1243456" y="1988835"/>
                    <a:pt x="1326361" y="1988835"/>
                    <a:pt x="1469560" y="1883353"/>
                  </a:cubicBezTo>
                  <a:cubicBezTo>
                    <a:pt x="1612759" y="1781638"/>
                    <a:pt x="1635370" y="1608346"/>
                    <a:pt x="1635370" y="1608346"/>
                  </a:cubicBezTo>
                  <a:cubicBezTo>
                    <a:pt x="1635370" y="1608346"/>
                    <a:pt x="1823790" y="1578209"/>
                    <a:pt x="1925537" y="1423753"/>
                  </a:cubicBezTo>
                  <a:cubicBezTo>
                    <a:pt x="2027283" y="1273064"/>
                    <a:pt x="2046125" y="1171350"/>
                    <a:pt x="2117725" y="1137445"/>
                  </a:cubicBezTo>
                  <a:cubicBezTo>
                    <a:pt x="2046125" y="1103540"/>
                    <a:pt x="2027283" y="1001825"/>
                    <a:pt x="1925537" y="851136"/>
                  </a:cubicBezTo>
                  <a:cubicBezTo>
                    <a:pt x="1823790" y="696681"/>
                    <a:pt x="1635370" y="670310"/>
                    <a:pt x="1635370" y="670310"/>
                  </a:cubicBezTo>
                  <a:cubicBezTo>
                    <a:pt x="1635370" y="670310"/>
                    <a:pt x="1612759" y="493251"/>
                    <a:pt x="1469560" y="391536"/>
                  </a:cubicBezTo>
                  <a:cubicBezTo>
                    <a:pt x="1326361" y="289822"/>
                    <a:pt x="1243456" y="289822"/>
                    <a:pt x="1141709" y="173038"/>
                  </a:cubicBezTo>
                  <a:close/>
                  <a:moveTo>
                    <a:pt x="1141709" y="0"/>
                  </a:moveTo>
                  <a:cubicBezTo>
                    <a:pt x="1228373" y="180786"/>
                    <a:pt x="1439382" y="252347"/>
                    <a:pt x="1578799" y="350273"/>
                  </a:cubicBezTo>
                  <a:cubicBezTo>
                    <a:pt x="1718216" y="444432"/>
                    <a:pt x="1721984" y="591320"/>
                    <a:pt x="1721984" y="591320"/>
                  </a:cubicBezTo>
                  <a:cubicBezTo>
                    <a:pt x="1721984" y="591320"/>
                    <a:pt x="1929225" y="651582"/>
                    <a:pt x="2087481" y="896396"/>
                  </a:cubicBezTo>
                  <a:cubicBezTo>
                    <a:pt x="2241970" y="1141211"/>
                    <a:pt x="2189218" y="1114846"/>
                    <a:pt x="2279650" y="1137444"/>
                  </a:cubicBezTo>
                  <a:cubicBezTo>
                    <a:pt x="2189218" y="1160042"/>
                    <a:pt x="2241970" y="1133678"/>
                    <a:pt x="2087481" y="1378492"/>
                  </a:cubicBezTo>
                  <a:cubicBezTo>
                    <a:pt x="1929225" y="1623306"/>
                    <a:pt x="1721984" y="1683568"/>
                    <a:pt x="1721984" y="1683568"/>
                  </a:cubicBezTo>
                  <a:cubicBezTo>
                    <a:pt x="1721984" y="1683568"/>
                    <a:pt x="1718216" y="1830456"/>
                    <a:pt x="1578799" y="1928382"/>
                  </a:cubicBezTo>
                  <a:cubicBezTo>
                    <a:pt x="1439382" y="2022541"/>
                    <a:pt x="1228373" y="2094102"/>
                    <a:pt x="1141709" y="2274888"/>
                  </a:cubicBezTo>
                  <a:cubicBezTo>
                    <a:pt x="1051277" y="2094102"/>
                    <a:pt x="840268" y="2022541"/>
                    <a:pt x="700851" y="1928382"/>
                  </a:cubicBezTo>
                  <a:cubicBezTo>
                    <a:pt x="565203" y="1830456"/>
                    <a:pt x="557667" y="1683568"/>
                    <a:pt x="557667" y="1683568"/>
                  </a:cubicBezTo>
                  <a:cubicBezTo>
                    <a:pt x="557667" y="1683568"/>
                    <a:pt x="350426" y="1623306"/>
                    <a:pt x="195937" y="1378492"/>
                  </a:cubicBezTo>
                  <a:cubicBezTo>
                    <a:pt x="37680" y="1133678"/>
                    <a:pt x="94200" y="1160042"/>
                    <a:pt x="0" y="1137444"/>
                  </a:cubicBezTo>
                  <a:cubicBezTo>
                    <a:pt x="94200" y="1114846"/>
                    <a:pt x="37680" y="1141211"/>
                    <a:pt x="195937" y="896396"/>
                  </a:cubicBezTo>
                  <a:cubicBezTo>
                    <a:pt x="350426" y="651582"/>
                    <a:pt x="557667" y="591320"/>
                    <a:pt x="557667" y="591320"/>
                  </a:cubicBezTo>
                  <a:cubicBezTo>
                    <a:pt x="557667" y="591320"/>
                    <a:pt x="565203" y="444432"/>
                    <a:pt x="700851" y="350273"/>
                  </a:cubicBezTo>
                  <a:cubicBezTo>
                    <a:pt x="840268" y="252347"/>
                    <a:pt x="1051277" y="180786"/>
                    <a:pt x="1141709" y="0"/>
                  </a:cubicBezTo>
                  <a:close/>
                </a:path>
              </a:pathLst>
            </a:custGeom>
            <a:solidFill>
              <a:srgbClr val="43495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微软雅黑" panose="020b0503020204020204" charset="-122"/>
                <a:sym typeface="Arial" pitchFamily="34" charset="0"/>
              </a:endParaRPr>
            </a:p>
          </p:txBody>
        </p:sp>
        <p:sp>
          <p:nvSpPr>
            <p:cNvPr id="26" name="任意多边形 25"/>
            <p:cNvSpPr/>
            <p:nvPr>
              <p:custDataLst>
                <p:tags r:id="rId9"/>
              </p:custDataLst>
            </p:nvPr>
          </p:nvSpPr>
          <p:spPr bwMode="auto">
            <a:xfrm rot="5400000">
              <a:off x="4183108" y="2120597"/>
              <a:ext cx="1292840" cy="1285374"/>
            </a:xfrm>
            <a:custGeom>
              <a:gdLst>
                <a:gd name="connsiteX0" fmla="*/ 696806 w 1819275"/>
                <a:gd name="connsiteY0" fmla="*/ 1179512 h 1804988"/>
                <a:gd name="connsiteX1" fmla="*/ 794746 w 1819275"/>
                <a:gd name="connsiteY1" fmla="*/ 1277492 h 1804988"/>
                <a:gd name="connsiteX2" fmla="*/ 911522 w 1819275"/>
                <a:gd name="connsiteY2" fmla="*/ 1367935 h 1804988"/>
                <a:gd name="connsiteX3" fmla="*/ 1024530 w 1819275"/>
                <a:gd name="connsiteY3" fmla="*/ 1277492 h 1804988"/>
                <a:gd name="connsiteX4" fmla="*/ 1122471 w 1819275"/>
                <a:gd name="connsiteY4" fmla="*/ 1179512 h 1804988"/>
                <a:gd name="connsiteX5" fmla="*/ 1243013 w 1819275"/>
                <a:gd name="connsiteY5" fmla="*/ 1288798 h 1804988"/>
                <a:gd name="connsiteX6" fmla="*/ 1175208 w 1819275"/>
                <a:gd name="connsiteY6" fmla="*/ 1431999 h 1804988"/>
                <a:gd name="connsiteX7" fmla="*/ 1039598 w 1819275"/>
                <a:gd name="connsiteY7" fmla="*/ 1435767 h 1804988"/>
                <a:gd name="connsiteX8" fmla="*/ 1084801 w 1819275"/>
                <a:gd name="connsiteY8" fmla="*/ 1416925 h 1804988"/>
                <a:gd name="connsiteX9" fmla="*/ 1032064 w 1819275"/>
                <a:gd name="connsiteY9" fmla="*/ 1409388 h 1804988"/>
                <a:gd name="connsiteX10" fmla="*/ 1050899 w 1819275"/>
                <a:gd name="connsiteY10" fmla="*/ 1480989 h 1804988"/>
                <a:gd name="connsiteX11" fmla="*/ 911522 w 1819275"/>
                <a:gd name="connsiteY11" fmla="*/ 1582737 h 1804988"/>
                <a:gd name="connsiteX12" fmla="*/ 768378 w 1819275"/>
                <a:gd name="connsiteY12" fmla="*/ 1480989 h 1804988"/>
                <a:gd name="connsiteX13" fmla="*/ 787213 w 1819275"/>
                <a:gd name="connsiteY13" fmla="*/ 1409388 h 1804988"/>
                <a:gd name="connsiteX14" fmla="*/ 734475 w 1819275"/>
                <a:gd name="connsiteY14" fmla="*/ 1416925 h 1804988"/>
                <a:gd name="connsiteX15" fmla="*/ 779679 w 1819275"/>
                <a:gd name="connsiteY15" fmla="*/ 1435767 h 1804988"/>
                <a:gd name="connsiteX16" fmla="*/ 644068 w 1819275"/>
                <a:gd name="connsiteY16" fmla="*/ 1431999 h 1804988"/>
                <a:gd name="connsiteX17" fmla="*/ 576263 w 1819275"/>
                <a:gd name="connsiteY17" fmla="*/ 1288798 h 1804988"/>
                <a:gd name="connsiteX18" fmla="*/ 696806 w 1819275"/>
                <a:gd name="connsiteY18" fmla="*/ 1179512 h 1804988"/>
                <a:gd name="connsiteX19" fmla="*/ 765493 w 1819275"/>
                <a:gd name="connsiteY19" fmla="*/ 1081087 h 1804988"/>
                <a:gd name="connsiteX20" fmla="*/ 912314 w 1819275"/>
                <a:gd name="connsiteY20" fmla="*/ 1118757 h 1804988"/>
                <a:gd name="connsiteX21" fmla="*/ 1055371 w 1819275"/>
                <a:gd name="connsiteY21" fmla="*/ 1081087 h 1804988"/>
                <a:gd name="connsiteX22" fmla="*/ 991372 w 1819275"/>
                <a:gd name="connsiteY22" fmla="*/ 1246833 h 1804988"/>
                <a:gd name="connsiteX23" fmla="*/ 912314 w 1819275"/>
                <a:gd name="connsiteY23" fmla="*/ 1303337 h 1804988"/>
                <a:gd name="connsiteX24" fmla="*/ 833257 w 1819275"/>
                <a:gd name="connsiteY24" fmla="*/ 1246833 h 1804988"/>
                <a:gd name="connsiteX25" fmla="*/ 765493 w 1819275"/>
                <a:gd name="connsiteY25" fmla="*/ 1081087 h 1804988"/>
                <a:gd name="connsiteX26" fmla="*/ 1122363 w 1819275"/>
                <a:gd name="connsiteY26" fmla="*/ 1069975 h 1804988"/>
                <a:gd name="connsiteX27" fmla="*/ 1220391 w 1819275"/>
                <a:gd name="connsiteY27" fmla="*/ 1085031 h 1804988"/>
                <a:gd name="connsiteX28" fmla="*/ 1325960 w 1819275"/>
                <a:gd name="connsiteY28" fmla="*/ 1303338 h 1804988"/>
                <a:gd name="connsiteX29" fmla="*/ 1126133 w 1819275"/>
                <a:gd name="connsiteY29" fmla="*/ 1164073 h 1804988"/>
                <a:gd name="connsiteX30" fmla="*/ 1122363 w 1819275"/>
                <a:gd name="connsiteY30" fmla="*/ 1069975 h 1804988"/>
                <a:gd name="connsiteX31" fmla="*/ 696914 w 1819275"/>
                <a:gd name="connsiteY31" fmla="*/ 1069975 h 1804988"/>
                <a:gd name="connsiteX32" fmla="*/ 693144 w 1819275"/>
                <a:gd name="connsiteY32" fmla="*/ 1164073 h 1804988"/>
                <a:gd name="connsiteX33" fmla="*/ 493317 w 1819275"/>
                <a:gd name="connsiteY33" fmla="*/ 1303338 h 1804988"/>
                <a:gd name="connsiteX34" fmla="*/ 598886 w 1819275"/>
                <a:gd name="connsiteY34" fmla="*/ 1085031 h 1804988"/>
                <a:gd name="connsiteX35" fmla="*/ 696914 w 1819275"/>
                <a:gd name="connsiteY35" fmla="*/ 1069975 h 1804988"/>
                <a:gd name="connsiteX36" fmla="*/ 1164680 w 1819275"/>
                <a:gd name="connsiteY36" fmla="*/ 754062 h 1804988"/>
                <a:gd name="connsiteX37" fmla="*/ 1255245 w 1819275"/>
                <a:gd name="connsiteY37" fmla="*/ 825610 h 1804988"/>
                <a:gd name="connsiteX38" fmla="*/ 1338264 w 1819275"/>
                <a:gd name="connsiteY38" fmla="*/ 897159 h 1804988"/>
                <a:gd name="connsiteX39" fmla="*/ 1255245 w 1819275"/>
                <a:gd name="connsiteY39" fmla="*/ 964941 h 1804988"/>
                <a:gd name="connsiteX40" fmla="*/ 1108076 w 1819275"/>
                <a:gd name="connsiteY40" fmla="*/ 1025192 h 1804988"/>
                <a:gd name="connsiteX41" fmla="*/ 1157132 w 1819275"/>
                <a:gd name="connsiteY41" fmla="*/ 897159 h 1804988"/>
                <a:gd name="connsiteX42" fmla="*/ 1108076 w 1819275"/>
                <a:gd name="connsiteY42" fmla="*/ 765359 h 1804988"/>
                <a:gd name="connsiteX43" fmla="*/ 1164680 w 1819275"/>
                <a:gd name="connsiteY43" fmla="*/ 754062 h 1804988"/>
                <a:gd name="connsiteX44" fmla="*/ 655945 w 1819275"/>
                <a:gd name="connsiteY44" fmla="*/ 754062 h 1804988"/>
                <a:gd name="connsiteX45" fmla="*/ 712788 w 1819275"/>
                <a:gd name="connsiteY45" fmla="*/ 765359 h 1804988"/>
                <a:gd name="connsiteX46" fmla="*/ 667314 w 1819275"/>
                <a:gd name="connsiteY46" fmla="*/ 897159 h 1804988"/>
                <a:gd name="connsiteX47" fmla="*/ 712788 w 1819275"/>
                <a:gd name="connsiteY47" fmla="*/ 1025192 h 1804988"/>
                <a:gd name="connsiteX48" fmla="*/ 564997 w 1819275"/>
                <a:gd name="connsiteY48" fmla="*/ 964941 h 1804988"/>
                <a:gd name="connsiteX49" fmla="*/ 477838 w 1819275"/>
                <a:gd name="connsiteY49" fmla="*/ 897159 h 1804988"/>
                <a:gd name="connsiteX50" fmla="*/ 564997 w 1819275"/>
                <a:gd name="connsiteY50" fmla="*/ 825610 h 1804988"/>
                <a:gd name="connsiteX51" fmla="*/ 655945 w 1819275"/>
                <a:gd name="connsiteY51" fmla="*/ 754062 h 1804988"/>
                <a:gd name="connsiteX52" fmla="*/ 908051 w 1819275"/>
                <a:gd name="connsiteY52" fmla="*/ 715962 h 1804988"/>
                <a:gd name="connsiteX53" fmla="*/ 1089026 w 1819275"/>
                <a:gd name="connsiteY53" fmla="*/ 896937 h 1804988"/>
                <a:gd name="connsiteX54" fmla="*/ 908051 w 1819275"/>
                <a:gd name="connsiteY54" fmla="*/ 1077912 h 1804988"/>
                <a:gd name="connsiteX55" fmla="*/ 727076 w 1819275"/>
                <a:gd name="connsiteY55" fmla="*/ 896937 h 1804988"/>
                <a:gd name="connsiteX56" fmla="*/ 908051 w 1819275"/>
                <a:gd name="connsiteY56" fmla="*/ 715962 h 1804988"/>
                <a:gd name="connsiteX57" fmla="*/ 1329427 w 1819275"/>
                <a:gd name="connsiteY57" fmla="*/ 588962 h 1804988"/>
                <a:gd name="connsiteX58" fmla="*/ 1480390 w 1819275"/>
                <a:gd name="connsiteY58" fmla="*/ 664129 h 1804988"/>
                <a:gd name="connsiteX59" fmla="*/ 1469068 w 1819275"/>
                <a:gd name="connsiteY59" fmla="*/ 765605 h 1804988"/>
                <a:gd name="connsiteX60" fmla="*/ 1472842 w 1819275"/>
                <a:gd name="connsiteY60" fmla="*/ 720505 h 1804988"/>
                <a:gd name="connsiteX61" fmla="*/ 1435101 w 1819275"/>
                <a:gd name="connsiteY61" fmla="*/ 743055 h 1804988"/>
                <a:gd name="connsiteX62" fmla="*/ 1518130 w 1819275"/>
                <a:gd name="connsiteY62" fmla="*/ 761847 h 1804988"/>
                <a:gd name="connsiteX63" fmla="*/ 1635126 w 1819275"/>
                <a:gd name="connsiteY63" fmla="*/ 897148 h 1804988"/>
                <a:gd name="connsiteX64" fmla="*/ 1518130 w 1819275"/>
                <a:gd name="connsiteY64" fmla="*/ 1032449 h 1804988"/>
                <a:gd name="connsiteX65" fmla="*/ 1435101 w 1819275"/>
                <a:gd name="connsiteY65" fmla="*/ 1047482 h 1804988"/>
                <a:gd name="connsiteX66" fmla="*/ 1472842 w 1819275"/>
                <a:gd name="connsiteY66" fmla="*/ 1073791 h 1804988"/>
                <a:gd name="connsiteX67" fmla="*/ 1469068 w 1819275"/>
                <a:gd name="connsiteY67" fmla="*/ 1024932 h 1804988"/>
                <a:gd name="connsiteX68" fmla="*/ 1480390 w 1819275"/>
                <a:gd name="connsiteY68" fmla="*/ 1126408 h 1804988"/>
                <a:gd name="connsiteX69" fmla="*/ 1325653 w 1819275"/>
                <a:gd name="connsiteY69" fmla="*/ 1201775 h 1804988"/>
                <a:gd name="connsiteX70" fmla="*/ 1235076 w 1819275"/>
                <a:gd name="connsiteY70" fmla="*/ 1081307 h 1804988"/>
                <a:gd name="connsiteX71" fmla="*/ 1303009 w 1819275"/>
                <a:gd name="connsiteY71" fmla="*/ 1006140 h 1804988"/>
                <a:gd name="connsiteX72" fmla="*/ 1408683 w 1819275"/>
                <a:gd name="connsiteY72" fmla="*/ 897148 h 1804988"/>
                <a:gd name="connsiteX73" fmla="*/ 1303009 w 1819275"/>
                <a:gd name="connsiteY73" fmla="*/ 788155 h 1804988"/>
                <a:gd name="connsiteX74" fmla="*/ 1235076 w 1819275"/>
                <a:gd name="connsiteY74" fmla="*/ 712988 h 1804988"/>
                <a:gd name="connsiteX75" fmla="*/ 1325653 w 1819275"/>
                <a:gd name="connsiteY75" fmla="*/ 592720 h 1804988"/>
                <a:gd name="connsiteX76" fmla="*/ 1329427 w 1819275"/>
                <a:gd name="connsiteY76" fmla="*/ 588962 h 1804988"/>
                <a:gd name="connsiteX77" fmla="*/ 490312 w 1819275"/>
                <a:gd name="connsiteY77" fmla="*/ 588962 h 1804988"/>
                <a:gd name="connsiteX78" fmla="*/ 494092 w 1819275"/>
                <a:gd name="connsiteY78" fmla="*/ 592720 h 1804988"/>
                <a:gd name="connsiteX79" fmla="*/ 581026 w 1819275"/>
                <a:gd name="connsiteY79" fmla="*/ 712988 h 1804988"/>
                <a:gd name="connsiteX80" fmla="*/ 516770 w 1819275"/>
                <a:gd name="connsiteY80" fmla="*/ 788155 h 1804988"/>
                <a:gd name="connsiteX81" fmla="*/ 410937 w 1819275"/>
                <a:gd name="connsiteY81" fmla="*/ 897148 h 1804988"/>
                <a:gd name="connsiteX82" fmla="*/ 516770 w 1819275"/>
                <a:gd name="connsiteY82" fmla="*/ 1006140 h 1804988"/>
                <a:gd name="connsiteX83" fmla="*/ 581026 w 1819275"/>
                <a:gd name="connsiteY83" fmla="*/ 1081307 h 1804988"/>
                <a:gd name="connsiteX84" fmla="*/ 494092 w 1819275"/>
                <a:gd name="connsiteY84" fmla="*/ 1201775 h 1804988"/>
                <a:gd name="connsiteX85" fmla="*/ 339121 w 1819275"/>
                <a:gd name="connsiteY85" fmla="*/ 1126408 h 1804988"/>
                <a:gd name="connsiteX86" fmla="*/ 350461 w 1819275"/>
                <a:gd name="connsiteY86" fmla="*/ 1024932 h 1804988"/>
                <a:gd name="connsiteX87" fmla="*/ 346681 w 1819275"/>
                <a:gd name="connsiteY87" fmla="*/ 1073791 h 1804988"/>
                <a:gd name="connsiteX88" fmla="*/ 384478 w 1819275"/>
                <a:gd name="connsiteY88" fmla="*/ 1047482 h 1804988"/>
                <a:gd name="connsiteX89" fmla="*/ 301324 w 1819275"/>
                <a:gd name="connsiteY89" fmla="*/ 1032449 h 1804988"/>
                <a:gd name="connsiteX90" fmla="*/ 184151 w 1819275"/>
                <a:gd name="connsiteY90" fmla="*/ 897148 h 1804988"/>
                <a:gd name="connsiteX91" fmla="*/ 301324 w 1819275"/>
                <a:gd name="connsiteY91" fmla="*/ 761847 h 1804988"/>
                <a:gd name="connsiteX92" fmla="*/ 384478 w 1819275"/>
                <a:gd name="connsiteY92" fmla="*/ 743055 h 1804988"/>
                <a:gd name="connsiteX93" fmla="*/ 346681 w 1819275"/>
                <a:gd name="connsiteY93" fmla="*/ 720505 h 1804988"/>
                <a:gd name="connsiteX94" fmla="*/ 350461 w 1819275"/>
                <a:gd name="connsiteY94" fmla="*/ 765605 h 1804988"/>
                <a:gd name="connsiteX95" fmla="*/ 339121 w 1819275"/>
                <a:gd name="connsiteY95" fmla="*/ 664129 h 1804988"/>
                <a:gd name="connsiteX96" fmla="*/ 490312 w 1819275"/>
                <a:gd name="connsiteY96" fmla="*/ 588962 h 1804988"/>
                <a:gd name="connsiteX97" fmla="*/ 1325960 w 1819275"/>
                <a:gd name="connsiteY97" fmla="*/ 498475 h 1804988"/>
                <a:gd name="connsiteX98" fmla="*/ 1220391 w 1819275"/>
                <a:gd name="connsiteY98" fmla="*/ 716782 h 1804988"/>
                <a:gd name="connsiteX99" fmla="*/ 1122363 w 1819275"/>
                <a:gd name="connsiteY99" fmla="*/ 731838 h 1804988"/>
                <a:gd name="connsiteX100" fmla="*/ 1126133 w 1819275"/>
                <a:gd name="connsiteY100" fmla="*/ 637740 h 1804988"/>
                <a:gd name="connsiteX101" fmla="*/ 1325960 w 1819275"/>
                <a:gd name="connsiteY101" fmla="*/ 498475 h 1804988"/>
                <a:gd name="connsiteX102" fmla="*/ 912314 w 1819275"/>
                <a:gd name="connsiteY102" fmla="*/ 498475 h 1804988"/>
                <a:gd name="connsiteX103" fmla="*/ 991372 w 1819275"/>
                <a:gd name="connsiteY103" fmla="*/ 554979 h 1804988"/>
                <a:gd name="connsiteX104" fmla="*/ 1055371 w 1819275"/>
                <a:gd name="connsiteY104" fmla="*/ 720725 h 1804988"/>
                <a:gd name="connsiteX105" fmla="*/ 912314 w 1819275"/>
                <a:gd name="connsiteY105" fmla="*/ 683056 h 1804988"/>
                <a:gd name="connsiteX106" fmla="*/ 765493 w 1819275"/>
                <a:gd name="connsiteY106" fmla="*/ 720725 h 1804988"/>
                <a:gd name="connsiteX107" fmla="*/ 833257 w 1819275"/>
                <a:gd name="connsiteY107" fmla="*/ 554979 h 1804988"/>
                <a:gd name="connsiteX108" fmla="*/ 912314 w 1819275"/>
                <a:gd name="connsiteY108" fmla="*/ 498475 h 1804988"/>
                <a:gd name="connsiteX109" fmla="*/ 493317 w 1819275"/>
                <a:gd name="connsiteY109" fmla="*/ 498475 h 1804988"/>
                <a:gd name="connsiteX110" fmla="*/ 693144 w 1819275"/>
                <a:gd name="connsiteY110" fmla="*/ 637740 h 1804988"/>
                <a:gd name="connsiteX111" fmla="*/ 696914 w 1819275"/>
                <a:gd name="connsiteY111" fmla="*/ 731838 h 1804988"/>
                <a:gd name="connsiteX112" fmla="*/ 598886 w 1819275"/>
                <a:gd name="connsiteY112" fmla="*/ 716782 h 1804988"/>
                <a:gd name="connsiteX113" fmla="*/ 493317 w 1819275"/>
                <a:gd name="connsiteY113" fmla="*/ 498475 h 1804988"/>
                <a:gd name="connsiteX114" fmla="*/ 911522 w 1819275"/>
                <a:gd name="connsiteY114" fmla="*/ 222250 h 1804988"/>
                <a:gd name="connsiteX115" fmla="*/ 1050899 w 1819275"/>
                <a:gd name="connsiteY115" fmla="*/ 320230 h 1804988"/>
                <a:gd name="connsiteX116" fmla="*/ 1032064 w 1819275"/>
                <a:gd name="connsiteY116" fmla="*/ 391831 h 1804988"/>
                <a:gd name="connsiteX117" fmla="*/ 1084801 w 1819275"/>
                <a:gd name="connsiteY117" fmla="*/ 384294 h 1804988"/>
                <a:gd name="connsiteX118" fmla="*/ 1039598 w 1819275"/>
                <a:gd name="connsiteY118" fmla="*/ 365452 h 1804988"/>
                <a:gd name="connsiteX119" fmla="*/ 1175208 w 1819275"/>
                <a:gd name="connsiteY119" fmla="*/ 369220 h 1804988"/>
                <a:gd name="connsiteX120" fmla="*/ 1243013 w 1819275"/>
                <a:gd name="connsiteY120" fmla="*/ 512421 h 1804988"/>
                <a:gd name="connsiteX121" fmla="*/ 1122471 w 1819275"/>
                <a:gd name="connsiteY121" fmla="*/ 625475 h 1804988"/>
                <a:gd name="connsiteX122" fmla="*/ 1024530 w 1819275"/>
                <a:gd name="connsiteY122" fmla="*/ 523727 h 1804988"/>
                <a:gd name="connsiteX123" fmla="*/ 911522 w 1819275"/>
                <a:gd name="connsiteY123" fmla="*/ 433284 h 1804988"/>
                <a:gd name="connsiteX124" fmla="*/ 794746 w 1819275"/>
                <a:gd name="connsiteY124" fmla="*/ 523727 h 1804988"/>
                <a:gd name="connsiteX125" fmla="*/ 696806 w 1819275"/>
                <a:gd name="connsiteY125" fmla="*/ 625475 h 1804988"/>
                <a:gd name="connsiteX126" fmla="*/ 576263 w 1819275"/>
                <a:gd name="connsiteY126" fmla="*/ 512421 h 1804988"/>
                <a:gd name="connsiteX127" fmla="*/ 644068 w 1819275"/>
                <a:gd name="connsiteY127" fmla="*/ 369220 h 1804988"/>
                <a:gd name="connsiteX128" fmla="*/ 779679 w 1819275"/>
                <a:gd name="connsiteY128" fmla="*/ 365452 h 1804988"/>
                <a:gd name="connsiteX129" fmla="*/ 734475 w 1819275"/>
                <a:gd name="connsiteY129" fmla="*/ 384294 h 1804988"/>
                <a:gd name="connsiteX130" fmla="*/ 787213 w 1819275"/>
                <a:gd name="connsiteY130" fmla="*/ 391831 h 1804988"/>
                <a:gd name="connsiteX131" fmla="*/ 768378 w 1819275"/>
                <a:gd name="connsiteY131" fmla="*/ 320230 h 1804988"/>
                <a:gd name="connsiteX132" fmla="*/ 911522 w 1819275"/>
                <a:gd name="connsiteY132" fmla="*/ 222250 h 1804988"/>
                <a:gd name="connsiteX133" fmla="*/ 907753 w 1819275"/>
                <a:gd name="connsiteY133" fmla="*/ 185737 h 1804988"/>
                <a:gd name="connsiteX134" fmla="*/ 741881 w 1819275"/>
                <a:gd name="connsiteY134" fmla="*/ 294895 h 1804988"/>
                <a:gd name="connsiteX135" fmla="*/ 523231 w 1819275"/>
                <a:gd name="connsiteY135" fmla="*/ 490625 h 1804988"/>
                <a:gd name="connsiteX136" fmla="*/ 474223 w 1819275"/>
                <a:gd name="connsiteY136" fmla="*/ 498153 h 1804988"/>
                <a:gd name="connsiteX137" fmla="*/ 470453 w 1819275"/>
                <a:gd name="connsiteY137" fmla="*/ 539558 h 1804988"/>
                <a:gd name="connsiteX138" fmla="*/ 259342 w 1819275"/>
                <a:gd name="connsiteY138" fmla="*/ 742816 h 1804988"/>
                <a:gd name="connsiteX139" fmla="*/ 134938 w 1819275"/>
                <a:gd name="connsiteY139" fmla="*/ 900906 h 1804988"/>
                <a:gd name="connsiteX140" fmla="*/ 259342 w 1819275"/>
                <a:gd name="connsiteY140" fmla="*/ 1058996 h 1804988"/>
                <a:gd name="connsiteX141" fmla="*/ 470453 w 1819275"/>
                <a:gd name="connsiteY141" fmla="*/ 1262255 h 1804988"/>
                <a:gd name="connsiteX142" fmla="*/ 474223 w 1819275"/>
                <a:gd name="connsiteY142" fmla="*/ 1303659 h 1804988"/>
                <a:gd name="connsiteX143" fmla="*/ 523231 w 1819275"/>
                <a:gd name="connsiteY143" fmla="*/ 1311187 h 1804988"/>
                <a:gd name="connsiteX144" fmla="*/ 741881 w 1819275"/>
                <a:gd name="connsiteY144" fmla="*/ 1510682 h 1804988"/>
                <a:gd name="connsiteX145" fmla="*/ 907753 w 1819275"/>
                <a:gd name="connsiteY145" fmla="*/ 1616075 h 1804988"/>
                <a:gd name="connsiteX146" fmla="*/ 1077396 w 1819275"/>
                <a:gd name="connsiteY146" fmla="*/ 1510682 h 1804988"/>
                <a:gd name="connsiteX147" fmla="*/ 1296046 w 1819275"/>
                <a:gd name="connsiteY147" fmla="*/ 1311187 h 1804988"/>
                <a:gd name="connsiteX148" fmla="*/ 1345053 w 1819275"/>
                <a:gd name="connsiteY148" fmla="*/ 1303659 h 1804988"/>
                <a:gd name="connsiteX149" fmla="*/ 1348823 w 1819275"/>
                <a:gd name="connsiteY149" fmla="*/ 1262255 h 1804988"/>
                <a:gd name="connsiteX150" fmla="*/ 1559934 w 1819275"/>
                <a:gd name="connsiteY150" fmla="*/ 1058996 h 1804988"/>
                <a:gd name="connsiteX151" fmla="*/ 1684338 w 1819275"/>
                <a:gd name="connsiteY151" fmla="*/ 900906 h 1804988"/>
                <a:gd name="connsiteX152" fmla="*/ 1559934 w 1819275"/>
                <a:gd name="connsiteY152" fmla="*/ 742816 h 1804988"/>
                <a:gd name="connsiteX153" fmla="*/ 1348823 w 1819275"/>
                <a:gd name="connsiteY153" fmla="*/ 539558 h 1804988"/>
                <a:gd name="connsiteX154" fmla="*/ 1345053 w 1819275"/>
                <a:gd name="connsiteY154" fmla="*/ 498153 h 1804988"/>
                <a:gd name="connsiteX155" fmla="*/ 1296046 w 1819275"/>
                <a:gd name="connsiteY155" fmla="*/ 490625 h 1804988"/>
                <a:gd name="connsiteX156" fmla="*/ 1077396 w 1819275"/>
                <a:gd name="connsiteY156" fmla="*/ 294895 h 1804988"/>
                <a:gd name="connsiteX157" fmla="*/ 907753 w 1819275"/>
                <a:gd name="connsiteY157" fmla="*/ 185737 h 1804988"/>
                <a:gd name="connsiteX158" fmla="*/ 907754 w 1819275"/>
                <a:gd name="connsiteY158" fmla="*/ 0 h 1804988"/>
                <a:gd name="connsiteX159" fmla="*/ 1073485 w 1819275"/>
                <a:gd name="connsiteY159" fmla="*/ 120584 h 1804988"/>
                <a:gd name="connsiteX160" fmla="*/ 1303249 w 1819275"/>
                <a:gd name="connsiteY160" fmla="*/ 290155 h 1804988"/>
                <a:gd name="connsiteX161" fmla="*/ 1352215 w 1819275"/>
                <a:gd name="connsiteY161" fmla="*/ 478567 h 1804988"/>
                <a:gd name="connsiteX162" fmla="*/ 1646011 w 1819275"/>
                <a:gd name="connsiteY162" fmla="*/ 636833 h 1804988"/>
                <a:gd name="connsiteX163" fmla="*/ 1819275 w 1819275"/>
                <a:gd name="connsiteY163" fmla="*/ 900610 h 1804988"/>
                <a:gd name="connsiteX164" fmla="*/ 1646011 w 1819275"/>
                <a:gd name="connsiteY164" fmla="*/ 1164387 h 1804988"/>
                <a:gd name="connsiteX165" fmla="*/ 1352215 w 1819275"/>
                <a:gd name="connsiteY165" fmla="*/ 1322653 h 1804988"/>
                <a:gd name="connsiteX166" fmla="*/ 1303249 w 1819275"/>
                <a:gd name="connsiteY166" fmla="*/ 1511065 h 1804988"/>
                <a:gd name="connsiteX167" fmla="*/ 1073485 w 1819275"/>
                <a:gd name="connsiteY167" fmla="*/ 1680636 h 1804988"/>
                <a:gd name="connsiteX168" fmla="*/ 907754 w 1819275"/>
                <a:gd name="connsiteY168" fmla="*/ 1804988 h 1804988"/>
                <a:gd name="connsiteX169" fmla="*/ 745790 w 1819275"/>
                <a:gd name="connsiteY169" fmla="*/ 1680636 h 1804988"/>
                <a:gd name="connsiteX170" fmla="*/ 512260 w 1819275"/>
                <a:gd name="connsiteY170" fmla="*/ 1511065 h 1804988"/>
                <a:gd name="connsiteX171" fmla="*/ 467060 w 1819275"/>
                <a:gd name="connsiteY171" fmla="*/ 1322653 h 1804988"/>
                <a:gd name="connsiteX172" fmla="*/ 169498 w 1819275"/>
                <a:gd name="connsiteY172" fmla="*/ 1164387 h 1804988"/>
                <a:gd name="connsiteX173" fmla="*/ 0 w 1819275"/>
                <a:gd name="connsiteY173" fmla="*/ 900610 h 1804988"/>
                <a:gd name="connsiteX174" fmla="*/ 169498 w 1819275"/>
                <a:gd name="connsiteY174" fmla="*/ 636833 h 1804988"/>
                <a:gd name="connsiteX175" fmla="*/ 467060 w 1819275"/>
                <a:gd name="connsiteY175" fmla="*/ 478567 h 1804988"/>
                <a:gd name="connsiteX176" fmla="*/ 512260 w 1819275"/>
                <a:gd name="connsiteY176" fmla="*/ 290155 h 1804988"/>
                <a:gd name="connsiteX177" fmla="*/ 745790 w 1819275"/>
                <a:gd name="connsiteY177" fmla="*/ 120584 h 1804988"/>
                <a:gd name="connsiteX178" fmla="*/ 907754 w 1819275"/>
                <a:gd name="connsiteY178" fmla="*/ 0 h 18049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</a:cxnLst>
              <a:rect l="l" t="t" r="r" b="b"/>
              <a:pathLst>
                <a:path w="1819275" h="1804988">
                  <a:moveTo>
                    <a:pt x="696806" y="1179512"/>
                  </a:moveTo>
                  <a:cubicBezTo>
                    <a:pt x="696806" y="1179512"/>
                    <a:pt x="715640" y="1251113"/>
                    <a:pt x="794746" y="1277492"/>
                  </a:cubicBezTo>
                  <a:cubicBezTo>
                    <a:pt x="794746" y="1277492"/>
                    <a:pt x="843717" y="1367935"/>
                    <a:pt x="911522" y="1367935"/>
                  </a:cubicBezTo>
                  <a:cubicBezTo>
                    <a:pt x="975560" y="1367935"/>
                    <a:pt x="1024530" y="1277492"/>
                    <a:pt x="1024530" y="1277492"/>
                  </a:cubicBezTo>
                  <a:cubicBezTo>
                    <a:pt x="1107403" y="1251113"/>
                    <a:pt x="1122471" y="1179512"/>
                    <a:pt x="1122471" y="1179512"/>
                  </a:cubicBezTo>
                  <a:cubicBezTo>
                    <a:pt x="1122471" y="1179512"/>
                    <a:pt x="1201777" y="1258650"/>
                    <a:pt x="1243013" y="1288798"/>
                  </a:cubicBezTo>
                  <a:cubicBezTo>
                    <a:pt x="1243013" y="1288798"/>
                    <a:pt x="1239246" y="1375472"/>
                    <a:pt x="1175208" y="1431999"/>
                  </a:cubicBezTo>
                  <a:cubicBezTo>
                    <a:pt x="1111170" y="1488526"/>
                    <a:pt x="1043365" y="1477220"/>
                    <a:pt x="1039598" y="1435767"/>
                  </a:cubicBezTo>
                  <a:cubicBezTo>
                    <a:pt x="1039598" y="1394314"/>
                    <a:pt x="1084801" y="1416925"/>
                    <a:pt x="1084801" y="1416925"/>
                  </a:cubicBezTo>
                  <a:cubicBezTo>
                    <a:pt x="1084801" y="1416925"/>
                    <a:pt x="1047132" y="1379241"/>
                    <a:pt x="1032064" y="1409388"/>
                  </a:cubicBezTo>
                  <a:cubicBezTo>
                    <a:pt x="1016996" y="1443304"/>
                    <a:pt x="1039598" y="1469683"/>
                    <a:pt x="1050899" y="1480989"/>
                  </a:cubicBezTo>
                  <a:cubicBezTo>
                    <a:pt x="1050899" y="1480989"/>
                    <a:pt x="1005695" y="1582737"/>
                    <a:pt x="911522" y="1582737"/>
                  </a:cubicBezTo>
                  <a:cubicBezTo>
                    <a:pt x="813581" y="1582737"/>
                    <a:pt x="768378" y="1480989"/>
                    <a:pt x="768378" y="1480989"/>
                  </a:cubicBezTo>
                  <a:cubicBezTo>
                    <a:pt x="779679" y="1469683"/>
                    <a:pt x="802280" y="1443304"/>
                    <a:pt x="787213" y="1409388"/>
                  </a:cubicBezTo>
                  <a:cubicBezTo>
                    <a:pt x="772145" y="1379241"/>
                    <a:pt x="734475" y="1416925"/>
                    <a:pt x="734475" y="1416925"/>
                  </a:cubicBezTo>
                  <a:cubicBezTo>
                    <a:pt x="734475" y="1416925"/>
                    <a:pt x="779679" y="1394314"/>
                    <a:pt x="779679" y="1435767"/>
                  </a:cubicBezTo>
                  <a:cubicBezTo>
                    <a:pt x="775912" y="1477220"/>
                    <a:pt x="708107" y="1488526"/>
                    <a:pt x="644068" y="1431999"/>
                  </a:cubicBezTo>
                  <a:cubicBezTo>
                    <a:pt x="580030" y="1375472"/>
                    <a:pt x="576263" y="1288798"/>
                    <a:pt x="576263" y="1288798"/>
                  </a:cubicBezTo>
                  <a:cubicBezTo>
                    <a:pt x="617700" y="1258650"/>
                    <a:pt x="696806" y="1179512"/>
                    <a:pt x="696806" y="1179512"/>
                  </a:cubicBezTo>
                  <a:close/>
                  <a:moveTo>
                    <a:pt x="765493" y="1081087"/>
                  </a:moveTo>
                  <a:cubicBezTo>
                    <a:pt x="765493" y="1081087"/>
                    <a:pt x="833257" y="1118757"/>
                    <a:pt x="912314" y="1118757"/>
                  </a:cubicBezTo>
                  <a:cubicBezTo>
                    <a:pt x="987607" y="1118757"/>
                    <a:pt x="1055371" y="1081087"/>
                    <a:pt x="1055371" y="1081087"/>
                  </a:cubicBezTo>
                  <a:cubicBezTo>
                    <a:pt x="1108076" y="1209163"/>
                    <a:pt x="991372" y="1246833"/>
                    <a:pt x="991372" y="1246833"/>
                  </a:cubicBezTo>
                  <a:cubicBezTo>
                    <a:pt x="991372" y="1246833"/>
                    <a:pt x="968784" y="1303337"/>
                    <a:pt x="912314" y="1303337"/>
                  </a:cubicBezTo>
                  <a:cubicBezTo>
                    <a:pt x="852080" y="1303337"/>
                    <a:pt x="833257" y="1246833"/>
                    <a:pt x="833257" y="1246833"/>
                  </a:cubicBezTo>
                  <a:cubicBezTo>
                    <a:pt x="833257" y="1246833"/>
                    <a:pt x="712788" y="1209163"/>
                    <a:pt x="765493" y="1081087"/>
                  </a:cubicBezTo>
                  <a:close/>
                  <a:moveTo>
                    <a:pt x="1122363" y="1069975"/>
                  </a:moveTo>
                  <a:cubicBezTo>
                    <a:pt x="1156296" y="1081267"/>
                    <a:pt x="1220391" y="1085031"/>
                    <a:pt x="1220391" y="1085031"/>
                  </a:cubicBezTo>
                  <a:cubicBezTo>
                    <a:pt x="1333501" y="1216768"/>
                    <a:pt x="1325960" y="1303338"/>
                    <a:pt x="1325960" y="1303338"/>
                  </a:cubicBezTo>
                  <a:cubicBezTo>
                    <a:pt x="1243013" y="1288283"/>
                    <a:pt x="1126133" y="1164073"/>
                    <a:pt x="1126133" y="1164073"/>
                  </a:cubicBezTo>
                  <a:cubicBezTo>
                    <a:pt x="1126133" y="1118906"/>
                    <a:pt x="1122363" y="1069975"/>
                    <a:pt x="1122363" y="1069975"/>
                  </a:cubicBezTo>
                  <a:close/>
                  <a:moveTo>
                    <a:pt x="696914" y="1069975"/>
                  </a:moveTo>
                  <a:cubicBezTo>
                    <a:pt x="696914" y="1069975"/>
                    <a:pt x="693144" y="1118906"/>
                    <a:pt x="693144" y="1164073"/>
                  </a:cubicBezTo>
                  <a:cubicBezTo>
                    <a:pt x="693144" y="1164073"/>
                    <a:pt x="576264" y="1288283"/>
                    <a:pt x="493317" y="1303338"/>
                  </a:cubicBezTo>
                  <a:cubicBezTo>
                    <a:pt x="493317" y="1303338"/>
                    <a:pt x="485776" y="1216768"/>
                    <a:pt x="598886" y="1085031"/>
                  </a:cubicBezTo>
                  <a:cubicBezTo>
                    <a:pt x="598886" y="1085031"/>
                    <a:pt x="662981" y="1081267"/>
                    <a:pt x="696914" y="1069975"/>
                  </a:cubicBezTo>
                  <a:close/>
                  <a:moveTo>
                    <a:pt x="1164680" y="754062"/>
                  </a:moveTo>
                  <a:cubicBezTo>
                    <a:pt x="1194868" y="757828"/>
                    <a:pt x="1232604" y="772891"/>
                    <a:pt x="1255245" y="825610"/>
                  </a:cubicBezTo>
                  <a:cubicBezTo>
                    <a:pt x="1255245" y="825610"/>
                    <a:pt x="1338264" y="844439"/>
                    <a:pt x="1338264" y="897159"/>
                  </a:cubicBezTo>
                  <a:cubicBezTo>
                    <a:pt x="1338264" y="946113"/>
                    <a:pt x="1255245" y="964941"/>
                    <a:pt x="1255245" y="964941"/>
                  </a:cubicBezTo>
                  <a:cubicBezTo>
                    <a:pt x="1206189" y="1077912"/>
                    <a:pt x="1108076" y="1025192"/>
                    <a:pt x="1108076" y="1025192"/>
                  </a:cubicBezTo>
                  <a:cubicBezTo>
                    <a:pt x="1108076" y="1025192"/>
                    <a:pt x="1157132" y="972473"/>
                    <a:pt x="1157132" y="897159"/>
                  </a:cubicBezTo>
                  <a:cubicBezTo>
                    <a:pt x="1157132" y="821845"/>
                    <a:pt x="1108076" y="765359"/>
                    <a:pt x="1108076" y="765359"/>
                  </a:cubicBezTo>
                  <a:cubicBezTo>
                    <a:pt x="1108076" y="765359"/>
                    <a:pt x="1134491" y="754062"/>
                    <a:pt x="1164680" y="754062"/>
                  </a:cubicBezTo>
                  <a:close/>
                  <a:moveTo>
                    <a:pt x="655945" y="754062"/>
                  </a:moveTo>
                  <a:cubicBezTo>
                    <a:pt x="686262" y="754062"/>
                    <a:pt x="712788" y="765359"/>
                    <a:pt x="712788" y="765359"/>
                  </a:cubicBezTo>
                  <a:cubicBezTo>
                    <a:pt x="712788" y="765359"/>
                    <a:pt x="667314" y="821845"/>
                    <a:pt x="667314" y="897159"/>
                  </a:cubicBezTo>
                  <a:cubicBezTo>
                    <a:pt x="667314" y="972473"/>
                    <a:pt x="712788" y="1025192"/>
                    <a:pt x="712788" y="1025192"/>
                  </a:cubicBezTo>
                  <a:cubicBezTo>
                    <a:pt x="712788" y="1025192"/>
                    <a:pt x="614261" y="1077912"/>
                    <a:pt x="564997" y="964941"/>
                  </a:cubicBezTo>
                  <a:cubicBezTo>
                    <a:pt x="564997" y="964941"/>
                    <a:pt x="477838" y="946113"/>
                    <a:pt x="477838" y="897159"/>
                  </a:cubicBezTo>
                  <a:cubicBezTo>
                    <a:pt x="477838" y="844439"/>
                    <a:pt x="564997" y="825610"/>
                    <a:pt x="564997" y="825610"/>
                  </a:cubicBezTo>
                  <a:cubicBezTo>
                    <a:pt x="587734" y="772891"/>
                    <a:pt x="625629" y="757828"/>
                    <a:pt x="655945" y="754062"/>
                  </a:cubicBezTo>
                  <a:close/>
                  <a:moveTo>
                    <a:pt x="908051" y="715962"/>
                  </a:moveTo>
                  <a:cubicBezTo>
                    <a:pt x="1008001" y="715962"/>
                    <a:pt x="1089026" y="796987"/>
                    <a:pt x="1089026" y="896937"/>
                  </a:cubicBezTo>
                  <a:cubicBezTo>
                    <a:pt x="1089026" y="996887"/>
                    <a:pt x="1008001" y="1077912"/>
                    <a:pt x="908051" y="1077912"/>
                  </a:cubicBezTo>
                  <a:cubicBezTo>
                    <a:pt x="808101" y="1077912"/>
                    <a:pt x="727076" y="996887"/>
                    <a:pt x="727076" y="896937"/>
                  </a:cubicBezTo>
                  <a:cubicBezTo>
                    <a:pt x="727076" y="796987"/>
                    <a:pt x="808101" y="715962"/>
                    <a:pt x="908051" y="715962"/>
                  </a:cubicBezTo>
                  <a:close/>
                  <a:moveTo>
                    <a:pt x="1329427" y="588962"/>
                  </a:moveTo>
                  <a:cubicBezTo>
                    <a:pt x="1352072" y="588962"/>
                    <a:pt x="1442649" y="592720"/>
                    <a:pt x="1480390" y="664129"/>
                  </a:cubicBezTo>
                  <a:cubicBezTo>
                    <a:pt x="1525678" y="746813"/>
                    <a:pt x="1491712" y="773122"/>
                    <a:pt x="1469068" y="765605"/>
                  </a:cubicBezTo>
                  <a:cubicBezTo>
                    <a:pt x="1442649" y="761847"/>
                    <a:pt x="1450197" y="724263"/>
                    <a:pt x="1472842" y="720505"/>
                  </a:cubicBezTo>
                  <a:cubicBezTo>
                    <a:pt x="1472842" y="720505"/>
                    <a:pt x="1438875" y="694196"/>
                    <a:pt x="1435101" y="743055"/>
                  </a:cubicBezTo>
                  <a:cubicBezTo>
                    <a:pt x="1431327" y="795672"/>
                    <a:pt x="1476616" y="791914"/>
                    <a:pt x="1518130" y="761847"/>
                  </a:cubicBezTo>
                  <a:cubicBezTo>
                    <a:pt x="1518130" y="761847"/>
                    <a:pt x="1616256" y="806947"/>
                    <a:pt x="1635126" y="897148"/>
                  </a:cubicBezTo>
                  <a:cubicBezTo>
                    <a:pt x="1616256" y="983590"/>
                    <a:pt x="1518130" y="1032449"/>
                    <a:pt x="1518130" y="1032449"/>
                  </a:cubicBezTo>
                  <a:cubicBezTo>
                    <a:pt x="1476616" y="1002382"/>
                    <a:pt x="1431327" y="998624"/>
                    <a:pt x="1435101" y="1047482"/>
                  </a:cubicBezTo>
                  <a:cubicBezTo>
                    <a:pt x="1438875" y="1100099"/>
                    <a:pt x="1472842" y="1073791"/>
                    <a:pt x="1472842" y="1073791"/>
                  </a:cubicBezTo>
                  <a:cubicBezTo>
                    <a:pt x="1450197" y="1066274"/>
                    <a:pt x="1442649" y="1032449"/>
                    <a:pt x="1469068" y="1024932"/>
                  </a:cubicBezTo>
                  <a:cubicBezTo>
                    <a:pt x="1491712" y="1021174"/>
                    <a:pt x="1525678" y="1043724"/>
                    <a:pt x="1480390" y="1126408"/>
                  </a:cubicBezTo>
                  <a:cubicBezTo>
                    <a:pt x="1435101" y="1212850"/>
                    <a:pt x="1325653" y="1201775"/>
                    <a:pt x="1325653" y="1201775"/>
                  </a:cubicBezTo>
                  <a:cubicBezTo>
                    <a:pt x="1303009" y="1141441"/>
                    <a:pt x="1235076" y="1081307"/>
                    <a:pt x="1235076" y="1081307"/>
                  </a:cubicBezTo>
                  <a:cubicBezTo>
                    <a:pt x="1235076" y="1081307"/>
                    <a:pt x="1280365" y="1054999"/>
                    <a:pt x="1303009" y="1006140"/>
                  </a:cubicBezTo>
                  <a:cubicBezTo>
                    <a:pt x="1303009" y="1006140"/>
                    <a:pt x="1408683" y="949765"/>
                    <a:pt x="1408683" y="897148"/>
                  </a:cubicBezTo>
                  <a:cubicBezTo>
                    <a:pt x="1408683" y="844531"/>
                    <a:pt x="1303009" y="788155"/>
                    <a:pt x="1303009" y="788155"/>
                  </a:cubicBezTo>
                  <a:cubicBezTo>
                    <a:pt x="1280365" y="739297"/>
                    <a:pt x="1235076" y="712988"/>
                    <a:pt x="1235076" y="712988"/>
                  </a:cubicBezTo>
                  <a:cubicBezTo>
                    <a:pt x="1235076" y="712988"/>
                    <a:pt x="1303009" y="652854"/>
                    <a:pt x="1325653" y="592720"/>
                  </a:cubicBezTo>
                  <a:cubicBezTo>
                    <a:pt x="1325653" y="592720"/>
                    <a:pt x="1325653" y="588962"/>
                    <a:pt x="1329427" y="588962"/>
                  </a:cubicBezTo>
                  <a:close/>
                  <a:moveTo>
                    <a:pt x="490312" y="588962"/>
                  </a:moveTo>
                  <a:cubicBezTo>
                    <a:pt x="494092" y="588962"/>
                    <a:pt x="494092" y="592720"/>
                    <a:pt x="494092" y="592720"/>
                  </a:cubicBezTo>
                  <a:cubicBezTo>
                    <a:pt x="516770" y="652854"/>
                    <a:pt x="581026" y="712988"/>
                    <a:pt x="581026" y="712988"/>
                  </a:cubicBezTo>
                  <a:cubicBezTo>
                    <a:pt x="581026" y="712988"/>
                    <a:pt x="539449" y="739297"/>
                    <a:pt x="516770" y="788155"/>
                  </a:cubicBezTo>
                  <a:cubicBezTo>
                    <a:pt x="516770" y="788155"/>
                    <a:pt x="410937" y="844531"/>
                    <a:pt x="410937" y="897148"/>
                  </a:cubicBezTo>
                  <a:cubicBezTo>
                    <a:pt x="410937" y="949765"/>
                    <a:pt x="516770" y="1006140"/>
                    <a:pt x="516770" y="1006140"/>
                  </a:cubicBezTo>
                  <a:cubicBezTo>
                    <a:pt x="539449" y="1054999"/>
                    <a:pt x="581026" y="1081307"/>
                    <a:pt x="581026" y="1081307"/>
                  </a:cubicBezTo>
                  <a:cubicBezTo>
                    <a:pt x="581026" y="1081307"/>
                    <a:pt x="516770" y="1141441"/>
                    <a:pt x="494092" y="1201775"/>
                  </a:cubicBezTo>
                  <a:cubicBezTo>
                    <a:pt x="494092" y="1201775"/>
                    <a:pt x="384478" y="1212850"/>
                    <a:pt x="339121" y="1126408"/>
                  </a:cubicBezTo>
                  <a:cubicBezTo>
                    <a:pt x="289984" y="1043724"/>
                    <a:pt x="327782" y="1021174"/>
                    <a:pt x="350461" y="1024932"/>
                  </a:cubicBezTo>
                  <a:cubicBezTo>
                    <a:pt x="373139" y="1032449"/>
                    <a:pt x="369359" y="1066274"/>
                    <a:pt x="346681" y="1073791"/>
                  </a:cubicBezTo>
                  <a:cubicBezTo>
                    <a:pt x="346681" y="1073791"/>
                    <a:pt x="380699" y="1100099"/>
                    <a:pt x="384478" y="1047482"/>
                  </a:cubicBezTo>
                  <a:cubicBezTo>
                    <a:pt x="388258" y="998624"/>
                    <a:pt x="342901" y="1002382"/>
                    <a:pt x="301324" y="1032449"/>
                  </a:cubicBezTo>
                  <a:cubicBezTo>
                    <a:pt x="301324" y="1032449"/>
                    <a:pt x="203050" y="983590"/>
                    <a:pt x="184151" y="897148"/>
                  </a:cubicBezTo>
                  <a:cubicBezTo>
                    <a:pt x="203050" y="806947"/>
                    <a:pt x="301324" y="761847"/>
                    <a:pt x="301324" y="761847"/>
                  </a:cubicBezTo>
                  <a:cubicBezTo>
                    <a:pt x="342901" y="791914"/>
                    <a:pt x="388258" y="795672"/>
                    <a:pt x="384478" y="743055"/>
                  </a:cubicBezTo>
                  <a:cubicBezTo>
                    <a:pt x="380699" y="694196"/>
                    <a:pt x="346681" y="720505"/>
                    <a:pt x="346681" y="720505"/>
                  </a:cubicBezTo>
                  <a:cubicBezTo>
                    <a:pt x="369359" y="724263"/>
                    <a:pt x="373139" y="761847"/>
                    <a:pt x="350461" y="765605"/>
                  </a:cubicBezTo>
                  <a:cubicBezTo>
                    <a:pt x="327782" y="773122"/>
                    <a:pt x="289984" y="746813"/>
                    <a:pt x="339121" y="664129"/>
                  </a:cubicBezTo>
                  <a:cubicBezTo>
                    <a:pt x="376919" y="592720"/>
                    <a:pt x="467633" y="588962"/>
                    <a:pt x="490312" y="588962"/>
                  </a:cubicBezTo>
                  <a:close/>
                  <a:moveTo>
                    <a:pt x="1325960" y="498475"/>
                  </a:moveTo>
                  <a:cubicBezTo>
                    <a:pt x="1325960" y="498475"/>
                    <a:pt x="1333501" y="585045"/>
                    <a:pt x="1220391" y="716782"/>
                  </a:cubicBezTo>
                  <a:cubicBezTo>
                    <a:pt x="1220391" y="716782"/>
                    <a:pt x="1156296" y="720546"/>
                    <a:pt x="1122363" y="731838"/>
                  </a:cubicBezTo>
                  <a:cubicBezTo>
                    <a:pt x="1122363" y="731838"/>
                    <a:pt x="1126133" y="682907"/>
                    <a:pt x="1126133" y="637740"/>
                  </a:cubicBezTo>
                  <a:cubicBezTo>
                    <a:pt x="1126133" y="637740"/>
                    <a:pt x="1243013" y="513531"/>
                    <a:pt x="1325960" y="498475"/>
                  </a:cubicBezTo>
                  <a:close/>
                  <a:moveTo>
                    <a:pt x="912314" y="498475"/>
                  </a:moveTo>
                  <a:cubicBezTo>
                    <a:pt x="968784" y="498475"/>
                    <a:pt x="991372" y="554979"/>
                    <a:pt x="991372" y="554979"/>
                  </a:cubicBezTo>
                  <a:cubicBezTo>
                    <a:pt x="991372" y="554979"/>
                    <a:pt x="1108076" y="592649"/>
                    <a:pt x="1055371" y="720725"/>
                  </a:cubicBezTo>
                  <a:cubicBezTo>
                    <a:pt x="1055371" y="720725"/>
                    <a:pt x="987607" y="683056"/>
                    <a:pt x="912314" y="683056"/>
                  </a:cubicBezTo>
                  <a:cubicBezTo>
                    <a:pt x="833257" y="683056"/>
                    <a:pt x="765493" y="720725"/>
                    <a:pt x="765493" y="720725"/>
                  </a:cubicBezTo>
                  <a:cubicBezTo>
                    <a:pt x="712788" y="592649"/>
                    <a:pt x="833257" y="554979"/>
                    <a:pt x="833257" y="554979"/>
                  </a:cubicBezTo>
                  <a:cubicBezTo>
                    <a:pt x="833257" y="554979"/>
                    <a:pt x="852080" y="498475"/>
                    <a:pt x="912314" y="498475"/>
                  </a:cubicBezTo>
                  <a:close/>
                  <a:moveTo>
                    <a:pt x="493317" y="498475"/>
                  </a:moveTo>
                  <a:cubicBezTo>
                    <a:pt x="576264" y="513531"/>
                    <a:pt x="693144" y="637740"/>
                    <a:pt x="693144" y="637740"/>
                  </a:cubicBezTo>
                  <a:cubicBezTo>
                    <a:pt x="693144" y="682907"/>
                    <a:pt x="696914" y="731838"/>
                    <a:pt x="696914" y="731838"/>
                  </a:cubicBezTo>
                  <a:cubicBezTo>
                    <a:pt x="662981" y="720546"/>
                    <a:pt x="598886" y="716782"/>
                    <a:pt x="598886" y="716782"/>
                  </a:cubicBezTo>
                  <a:cubicBezTo>
                    <a:pt x="485776" y="585045"/>
                    <a:pt x="493317" y="498475"/>
                    <a:pt x="493317" y="498475"/>
                  </a:cubicBezTo>
                  <a:close/>
                  <a:moveTo>
                    <a:pt x="911522" y="222250"/>
                  </a:moveTo>
                  <a:cubicBezTo>
                    <a:pt x="1005695" y="222250"/>
                    <a:pt x="1050899" y="320230"/>
                    <a:pt x="1050899" y="320230"/>
                  </a:cubicBezTo>
                  <a:cubicBezTo>
                    <a:pt x="1039598" y="331535"/>
                    <a:pt x="1016996" y="361683"/>
                    <a:pt x="1032064" y="391831"/>
                  </a:cubicBezTo>
                  <a:cubicBezTo>
                    <a:pt x="1047132" y="421978"/>
                    <a:pt x="1084801" y="384294"/>
                    <a:pt x="1084801" y="384294"/>
                  </a:cubicBezTo>
                  <a:cubicBezTo>
                    <a:pt x="1084801" y="384294"/>
                    <a:pt x="1039598" y="406905"/>
                    <a:pt x="1039598" y="365452"/>
                  </a:cubicBezTo>
                  <a:cubicBezTo>
                    <a:pt x="1043365" y="323998"/>
                    <a:pt x="1111170" y="312693"/>
                    <a:pt x="1175208" y="369220"/>
                  </a:cubicBezTo>
                  <a:cubicBezTo>
                    <a:pt x="1239246" y="425747"/>
                    <a:pt x="1243013" y="512421"/>
                    <a:pt x="1243013" y="512421"/>
                  </a:cubicBezTo>
                  <a:cubicBezTo>
                    <a:pt x="1201777" y="542569"/>
                    <a:pt x="1122471" y="625475"/>
                    <a:pt x="1122471" y="625475"/>
                  </a:cubicBezTo>
                  <a:cubicBezTo>
                    <a:pt x="1122471" y="625475"/>
                    <a:pt x="1107403" y="553874"/>
                    <a:pt x="1024530" y="523727"/>
                  </a:cubicBezTo>
                  <a:cubicBezTo>
                    <a:pt x="1024530" y="523727"/>
                    <a:pt x="975560" y="433284"/>
                    <a:pt x="911522" y="433284"/>
                  </a:cubicBezTo>
                  <a:cubicBezTo>
                    <a:pt x="843717" y="433284"/>
                    <a:pt x="794746" y="523727"/>
                    <a:pt x="794746" y="523727"/>
                  </a:cubicBezTo>
                  <a:cubicBezTo>
                    <a:pt x="715641" y="553874"/>
                    <a:pt x="696806" y="625475"/>
                    <a:pt x="696806" y="625475"/>
                  </a:cubicBezTo>
                  <a:cubicBezTo>
                    <a:pt x="696806" y="625475"/>
                    <a:pt x="617700" y="542569"/>
                    <a:pt x="576263" y="512421"/>
                  </a:cubicBezTo>
                  <a:cubicBezTo>
                    <a:pt x="576263" y="512421"/>
                    <a:pt x="580030" y="425747"/>
                    <a:pt x="644068" y="369220"/>
                  </a:cubicBezTo>
                  <a:cubicBezTo>
                    <a:pt x="708107" y="312693"/>
                    <a:pt x="775912" y="323998"/>
                    <a:pt x="779679" y="365452"/>
                  </a:cubicBezTo>
                  <a:cubicBezTo>
                    <a:pt x="779679" y="406905"/>
                    <a:pt x="734475" y="384294"/>
                    <a:pt x="734475" y="384294"/>
                  </a:cubicBezTo>
                  <a:cubicBezTo>
                    <a:pt x="734475" y="384294"/>
                    <a:pt x="772145" y="421978"/>
                    <a:pt x="787213" y="391831"/>
                  </a:cubicBezTo>
                  <a:cubicBezTo>
                    <a:pt x="802280" y="361683"/>
                    <a:pt x="779679" y="331535"/>
                    <a:pt x="768378" y="320230"/>
                  </a:cubicBezTo>
                  <a:cubicBezTo>
                    <a:pt x="768378" y="320230"/>
                    <a:pt x="813581" y="222250"/>
                    <a:pt x="911522" y="222250"/>
                  </a:cubicBezTo>
                  <a:close/>
                  <a:moveTo>
                    <a:pt x="907753" y="185737"/>
                  </a:moveTo>
                  <a:cubicBezTo>
                    <a:pt x="809738" y="204557"/>
                    <a:pt x="741881" y="294895"/>
                    <a:pt x="741881" y="294895"/>
                  </a:cubicBezTo>
                  <a:cubicBezTo>
                    <a:pt x="568468" y="328771"/>
                    <a:pt x="523231" y="490625"/>
                    <a:pt x="523231" y="490625"/>
                  </a:cubicBezTo>
                  <a:cubicBezTo>
                    <a:pt x="485532" y="483097"/>
                    <a:pt x="474223" y="498153"/>
                    <a:pt x="474223" y="498153"/>
                  </a:cubicBezTo>
                  <a:cubicBezTo>
                    <a:pt x="474223" y="498153"/>
                    <a:pt x="474223" y="505681"/>
                    <a:pt x="470453" y="539558"/>
                  </a:cubicBezTo>
                  <a:cubicBezTo>
                    <a:pt x="470453" y="539558"/>
                    <a:pt x="312120" y="558378"/>
                    <a:pt x="259342" y="742816"/>
                  </a:cubicBezTo>
                  <a:cubicBezTo>
                    <a:pt x="259342" y="742816"/>
                    <a:pt x="176406" y="787985"/>
                    <a:pt x="134938" y="900906"/>
                  </a:cubicBezTo>
                  <a:cubicBezTo>
                    <a:pt x="176406" y="1013828"/>
                    <a:pt x="259342" y="1058996"/>
                    <a:pt x="259342" y="1058996"/>
                  </a:cubicBezTo>
                  <a:cubicBezTo>
                    <a:pt x="312120" y="1243434"/>
                    <a:pt x="470453" y="1262255"/>
                    <a:pt x="470453" y="1262255"/>
                  </a:cubicBezTo>
                  <a:cubicBezTo>
                    <a:pt x="474223" y="1296131"/>
                    <a:pt x="474223" y="1303659"/>
                    <a:pt x="474223" y="1303659"/>
                  </a:cubicBezTo>
                  <a:cubicBezTo>
                    <a:pt x="474223" y="1303659"/>
                    <a:pt x="485532" y="1318715"/>
                    <a:pt x="523231" y="1311187"/>
                  </a:cubicBezTo>
                  <a:cubicBezTo>
                    <a:pt x="523231" y="1311187"/>
                    <a:pt x="568468" y="1473041"/>
                    <a:pt x="741881" y="1510682"/>
                  </a:cubicBezTo>
                  <a:cubicBezTo>
                    <a:pt x="741881" y="1510682"/>
                    <a:pt x="809738" y="1597255"/>
                    <a:pt x="907753" y="1616075"/>
                  </a:cubicBezTo>
                  <a:cubicBezTo>
                    <a:pt x="1009539" y="1597255"/>
                    <a:pt x="1077396" y="1510682"/>
                    <a:pt x="1077396" y="1510682"/>
                  </a:cubicBezTo>
                  <a:cubicBezTo>
                    <a:pt x="1250808" y="1473041"/>
                    <a:pt x="1296046" y="1311187"/>
                    <a:pt x="1296046" y="1311187"/>
                  </a:cubicBezTo>
                  <a:cubicBezTo>
                    <a:pt x="1333744" y="1318715"/>
                    <a:pt x="1345053" y="1303659"/>
                    <a:pt x="1345053" y="1303659"/>
                  </a:cubicBezTo>
                  <a:cubicBezTo>
                    <a:pt x="1345053" y="1303659"/>
                    <a:pt x="1345053" y="1296131"/>
                    <a:pt x="1348823" y="1262255"/>
                  </a:cubicBezTo>
                  <a:cubicBezTo>
                    <a:pt x="1348823" y="1262255"/>
                    <a:pt x="1503386" y="1243434"/>
                    <a:pt x="1559934" y="1058996"/>
                  </a:cubicBezTo>
                  <a:cubicBezTo>
                    <a:pt x="1559934" y="1058996"/>
                    <a:pt x="1642870" y="1013828"/>
                    <a:pt x="1684338" y="900906"/>
                  </a:cubicBezTo>
                  <a:cubicBezTo>
                    <a:pt x="1642870" y="787985"/>
                    <a:pt x="1559934" y="742816"/>
                    <a:pt x="1559934" y="742816"/>
                  </a:cubicBezTo>
                  <a:cubicBezTo>
                    <a:pt x="1503386" y="558378"/>
                    <a:pt x="1348823" y="539558"/>
                    <a:pt x="1348823" y="539558"/>
                  </a:cubicBezTo>
                  <a:cubicBezTo>
                    <a:pt x="1345053" y="505681"/>
                    <a:pt x="1345053" y="498153"/>
                    <a:pt x="1345053" y="498153"/>
                  </a:cubicBezTo>
                  <a:cubicBezTo>
                    <a:pt x="1345053" y="498153"/>
                    <a:pt x="1333744" y="483097"/>
                    <a:pt x="1296046" y="490625"/>
                  </a:cubicBezTo>
                  <a:cubicBezTo>
                    <a:pt x="1296046" y="490625"/>
                    <a:pt x="1250808" y="328771"/>
                    <a:pt x="1077396" y="294895"/>
                  </a:cubicBezTo>
                  <a:cubicBezTo>
                    <a:pt x="1077396" y="294895"/>
                    <a:pt x="1009539" y="204557"/>
                    <a:pt x="907753" y="185737"/>
                  </a:cubicBezTo>
                  <a:close/>
                  <a:moveTo>
                    <a:pt x="907754" y="0"/>
                  </a:moveTo>
                  <a:cubicBezTo>
                    <a:pt x="941654" y="33914"/>
                    <a:pt x="1024519" y="97974"/>
                    <a:pt x="1073485" y="120584"/>
                  </a:cubicBezTo>
                  <a:cubicBezTo>
                    <a:pt x="1122451" y="146962"/>
                    <a:pt x="1242983" y="207253"/>
                    <a:pt x="1303249" y="290155"/>
                  </a:cubicBezTo>
                  <a:cubicBezTo>
                    <a:pt x="1367281" y="373056"/>
                    <a:pt x="1352215" y="478567"/>
                    <a:pt x="1352215" y="478567"/>
                  </a:cubicBezTo>
                  <a:cubicBezTo>
                    <a:pt x="1352215" y="478567"/>
                    <a:pt x="1551845" y="489872"/>
                    <a:pt x="1646011" y="636833"/>
                  </a:cubicBezTo>
                  <a:cubicBezTo>
                    <a:pt x="1743943" y="780026"/>
                    <a:pt x="1762776" y="855391"/>
                    <a:pt x="1819275" y="900610"/>
                  </a:cubicBezTo>
                  <a:cubicBezTo>
                    <a:pt x="1762776" y="945829"/>
                    <a:pt x="1743943" y="1021194"/>
                    <a:pt x="1646011" y="1164387"/>
                  </a:cubicBezTo>
                  <a:cubicBezTo>
                    <a:pt x="1551845" y="1311348"/>
                    <a:pt x="1352215" y="1322653"/>
                    <a:pt x="1352215" y="1322653"/>
                  </a:cubicBezTo>
                  <a:cubicBezTo>
                    <a:pt x="1352215" y="1322653"/>
                    <a:pt x="1367281" y="1428164"/>
                    <a:pt x="1303249" y="1511065"/>
                  </a:cubicBezTo>
                  <a:cubicBezTo>
                    <a:pt x="1242983" y="1597735"/>
                    <a:pt x="1122451" y="1654259"/>
                    <a:pt x="1073485" y="1680636"/>
                  </a:cubicBezTo>
                  <a:cubicBezTo>
                    <a:pt x="1024519" y="1703246"/>
                    <a:pt x="941654" y="1767306"/>
                    <a:pt x="907754" y="1804988"/>
                  </a:cubicBezTo>
                  <a:cubicBezTo>
                    <a:pt x="877621" y="1767306"/>
                    <a:pt x="794756" y="1703246"/>
                    <a:pt x="745790" y="1680636"/>
                  </a:cubicBezTo>
                  <a:cubicBezTo>
                    <a:pt x="696824" y="1654259"/>
                    <a:pt x="576292" y="1597735"/>
                    <a:pt x="512260" y="1511065"/>
                  </a:cubicBezTo>
                  <a:cubicBezTo>
                    <a:pt x="451994" y="1428164"/>
                    <a:pt x="467060" y="1322653"/>
                    <a:pt x="467060" y="1322653"/>
                  </a:cubicBezTo>
                  <a:cubicBezTo>
                    <a:pt x="467060" y="1322653"/>
                    <a:pt x="267430" y="1311348"/>
                    <a:pt x="169498" y="1164387"/>
                  </a:cubicBezTo>
                  <a:cubicBezTo>
                    <a:pt x="75332" y="1021194"/>
                    <a:pt x="56499" y="945829"/>
                    <a:pt x="0" y="900610"/>
                  </a:cubicBezTo>
                  <a:cubicBezTo>
                    <a:pt x="56499" y="855391"/>
                    <a:pt x="75332" y="780026"/>
                    <a:pt x="169498" y="636833"/>
                  </a:cubicBezTo>
                  <a:cubicBezTo>
                    <a:pt x="267430" y="489872"/>
                    <a:pt x="467060" y="478567"/>
                    <a:pt x="467060" y="478567"/>
                  </a:cubicBezTo>
                  <a:cubicBezTo>
                    <a:pt x="467060" y="478567"/>
                    <a:pt x="451994" y="373056"/>
                    <a:pt x="512260" y="290155"/>
                  </a:cubicBezTo>
                  <a:cubicBezTo>
                    <a:pt x="576292" y="207253"/>
                    <a:pt x="696824" y="146962"/>
                    <a:pt x="745790" y="120584"/>
                  </a:cubicBezTo>
                  <a:cubicBezTo>
                    <a:pt x="794756" y="97974"/>
                    <a:pt x="877621" y="33914"/>
                    <a:pt x="907754" y="0"/>
                  </a:cubicBezTo>
                  <a:close/>
                </a:path>
              </a:pathLst>
            </a:custGeom>
            <a:noFill/>
            <a:ln>
              <a:solidFill>
                <a:srgbClr val="43495F"/>
              </a:solidFill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微软雅黑" panose="020b0503020204020204" charset="-122"/>
                <a:sym typeface="Arial" pitchFamily="34" charset="0"/>
              </a:endParaRPr>
            </a:p>
          </p:txBody>
        </p:sp>
      </p:grpSp>
      <p:sp>
        <p:nvSpPr>
          <p:cNvPr id="14" name="文本框 13" title=""/>
          <p:cNvSpPr txBox="1"/>
          <p:nvPr>
            <p:custDataLst>
              <p:tags r:id="rId10"/>
            </p:custDataLst>
          </p:nvPr>
        </p:nvSpPr>
        <p:spPr>
          <a:xfrm>
            <a:off x="4228465" y="481330"/>
            <a:ext cx="4039235" cy="783590"/>
          </a:xfrm>
          <a:prstGeom prst="rect">
            <a:avLst/>
          </a:prstGeom>
          <a:noFill/>
          <a:ln w="28575" cmpd="sng">
            <a:solidFill>
              <a:srgbClr val="43495F"/>
            </a:solidFill>
            <a:prstDash val="solid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dist" defTabSz="914400" rtl="0" eaLnBrk="1" latinLnBrk="0" hangingPunct="1">
              <a:defRPr sz="36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汉真广标" panose="02010609000101010101" pitchFamily="49" charset="-122"/>
                <a:ea typeface="汉真广标" panose="0201060900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>
                <a:solidFill>
                  <a:srgbClr val="43495F"/>
                </a:solidFill>
                <a:effectLst/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lt"/>
              </a:rPr>
              <a:t>壹</a:t>
            </a:r>
            <a:r>
              <a:rPr lang="en-US" altLang="zh-CN" sz="4500">
                <a:solidFill>
                  <a:srgbClr val="43495F"/>
                </a:solidFill>
                <a:effectLst/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lt"/>
              </a:rPr>
              <a:t>·</a:t>
            </a:r>
            <a:r>
              <a:rPr lang="zh-CN" altLang="en-US" sz="4500">
                <a:solidFill>
                  <a:srgbClr val="43495F"/>
                </a:solidFill>
                <a:effectLst/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lt"/>
              </a:rPr>
              <a:t>单元概述</a:t>
            </a:r>
            <a:endParaRPr lang="zh-CN" altLang="en-US" sz="4500">
              <a:solidFill>
                <a:srgbClr val="43495F"/>
              </a:solidFill>
              <a:effectLst/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  <a:sym typeface="+mn-lt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11"/>
            </p:custDataLst>
          </p:nvPr>
        </p:nvSpPr>
        <p:spPr>
          <a:xfrm>
            <a:off x="564515" y="1486535"/>
            <a:ext cx="11037570" cy="4921885"/>
          </a:xfrm>
          <a:prstGeom prst="rect">
            <a:avLst/>
          </a:prstGeom>
          <a:noFill/>
          <a:ln w="28575" cmpd="sng">
            <a:solidFill>
              <a:schemeClr val="accent1">
                <a:shade val="50000"/>
              </a:schemeClr>
            </a:solidFill>
            <a:prstDash val="sysDash"/>
          </a:ln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defTabSz="914400" fontAlgn="auto">
              <a:lnSpc>
                <a:spcPts val="338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sz="2400" b="1" kern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Arial"/>
                <a:sym typeface="+mn-ea"/>
              </a:rPr>
              <a:t>    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从18世纪中叶开始，主要资本主义国家先后开始或完成的工业革命，一方面使生产力获得迅猛发展，社会面貌发生翻天覆地的变化，文学艺术空前繁荣；另一方面，工业化在带来经济大发展的同时，对人类生存环境的破坏问题已经显现。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marR="0" lvl="0" algn="l" defTabSz="914400" fontAlgn="auto">
              <a:lnSpc>
                <a:spcPts val="3380"/>
              </a:lnSpc>
              <a:buClrTx/>
              <a:buSzTx/>
              <a:buFontTx/>
              <a:buNone/>
              <a:defRPr/>
            </a:pP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资本的残酷剥削和列强疯狂的殖民扩张，使资产阶级和无产阶级的阶级矛盾、资本主义列强与殖民地半殖民地国家的民族矛盾空前激化，工人运动、社会主义运动和民族解放运动蓬勃发展，19世纪中叶马克思主义的诞生为国际共产主义运动指明了方向。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algn="l">
              <a:lnSpc>
                <a:spcPts val="3380"/>
              </a:lnSpc>
              <a:buClrTx/>
              <a:buSzTx/>
              <a:buNone/>
              <a:defRPr/>
            </a:pPr>
            <a:r>
              <a:rPr lang="zh-CN" altLang="en-US" sz="24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（1）政治：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工业革命促进了资本主义制度的扩展和完善；无产阶级登上历史舞台，国际工人运动和国际共产主义运动兴起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algn="l">
              <a:lnSpc>
                <a:spcPts val="3380"/>
              </a:lnSpc>
              <a:buClrTx/>
              <a:buSzTx/>
              <a:buNone/>
              <a:defRPr/>
            </a:pPr>
            <a:r>
              <a:rPr lang="zh-CN" altLang="en-US" sz="24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（2）经济：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人类进入“蒸汽时代”，使机器生产代替了手工劳动，现代工厂制度最终确立；资本主义世界市场初步形成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圆角矩形 2" title=""/>
          <p:cNvSpPr/>
          <p:nvPr>
            <p:custDataLst>
              <p:tags r:id="rId3"/>
            </p:custDataLst>
          </p:nvPr>
        </p:nvSpPr>
        <p:spPr>
          <a:xfrm>
            <a:off x="145550" y="105631"/>
            <a:ext cx="11900899" cy="6646737"/>
          </a:xfrm>
          <a:prstGeom prst="roundRect">
            <a:avLst>
              <a:gd name="adj" fmla="val 0"/>
            </a:avLst>
          </a:prstGeom>
          <a:noFill/>
          <a:ln w="381000">
            <a:solidFill>
              <a:srgbClr val="4349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5" name="组合 14" title=""/>
          <p:cNvGrpSpPr/>
          <p:nvPr>
            <p:custDataLst>
              <p:tags r:id="rId4"/>
            </p:custDataLst>
          </p:nvPr>
        </p:nvGrpSpPr>
        <p:grpSpPr>
          <a:xfrm>
            <a:off x="2341880" y="259715"/>
            <a:ext cx="1226820" cy="1226820"/>
            <a:chOff x="4022919" y="1953286"/>
            <a:chExt cx="1620000" cy="1620000"/>
          </a:xfrm>
          <a:solidFill>
            <a:srgbClr val="38518C"/>
          </a:solidFill>
        </p:grpSpPr>
        <p:sp>
          <p:nvSpPr>
            <p:cNvPr id="18" name="任意多边形 17"/>
            <p:cNvSpPr/>
            <p:nvPr>
              <p:custDataLst>
                <p:tags r:id="rId5"/>
              </p:custDataLst>
            </p:nvPr>
          </p:nvSpPr>
          <p:spPr bwMode="auto">
            <a:xfrm rot="5400000">
              <a:off x="4022919" y="1953286"/>
              <a:ext cx="1620000" cy="1620000"/>
            </a:xfrm>
            <a:custGeom>
              <a:gdLst>
                <a:gd name="connsiteX0" fmla="*/ 1141709 w 2279650"/>
                <a:gd name="connsiteY0" fmla="*/ 173038 h 2274888"/>
                <a:gd name="connsiteX1" fmla="*/ 813858 w 2279650"/>
                <a:gd name="connsiteY1" fmla="*/ 391536 h 2274888"/>
                <a:gd name="connsiteX2" fmla="*/ 648049 w 2279650"/>
                <a:gd name="connsiteY2" fmla="*/ 670310 h 2274888"/>
                <a:gd name="connsiteX3" fmla="*/ 354113 w 2279650"/>
                <a:gd name="connsiteY3" fmla="*/ 851136 h 2274888"/>
                <a:gd name="connsiteX4" fmla="*/ 161925 w 2279650"/>
                <a:gd name="connsiteY4" fmla="*/ 1137445 h 2274888"/>
                <a:gd name="connsiteX5" fmla="*/ 354113 w 2279650"/>
                <a:gd name="connsiteY5" fmla="*/ 1423753 h 2274888"/>
                <a:gd name="connsiteX6" fmla="*/ 648049 w 2279650"/>
                <a:gd name="connsiteY6" fmla="*/ 1608346 h 2274888"/>
                <a:gd name="connsiteX7" fmla="*/ 813858 w 2279650"/>
                <a:gd name="connsiteY7" fmla="*/ 1883353 h 2274888"/>
                <a:gd name="connsiteX8" fmla="*/ 1141709 w 2279650"/>
                <a:gd name="connsiteY8" fmla="*/ 2101851 h 2274888"/>
                <a:gd name="connsiteX9" fmla="*/ 1469560 w 2279650"/>
                <a:gd name="connsiteY9" fmla="*/ 1883353 h 2274888"/>
                <a:gd name="connsiteX10" fmla="*/ 1635370 w 2279650"/>
                <a:gd name="connsiteY10" fmla="*/ 1608346 h 2274888"/>
                <a:gd name="connsiteX11" fmla="*/ 1925537 w 2279650"/>
                <a:gd name="connsiteY11" fmla="*/ 1423753 h 2274888"/>
                <a:gd name="connsiteX12" fmla="*/ 2117725 w 2279650"/>
                <a:gd name="connsiteY12" fmla="*/ 1137445 h 2274888"/>
                <a:gd name="connsiteX13" fmla="*/ 1925537 w 2279650"/>
                <a:gd name="connsiteY13" fmla="*/ 851136 h 2274888"/>
                <a:gd name="connsiteX14" fmla="*/ 1635370 w 2279650"/>
                <a:gd name="connsiteY14" fmla="*/ 670310 h 2274888"/>
                <a:gd name="connsiteX15" fmla="*/ 1469560 w 2279650"/>
                <a:gd name="connsiteY15" fmla="*/ 391536 h 2274888"/>
                <a:gd name="connsiteX16" fmla="*/ 1141709 w 2279650"/>
                <a:gd name="connsiteY16" fmla="*/ 173038 h 2274888"/>
                <a:gd name="connsiteX17" fmla="*/ 1141709 w 2279650"/>
                <a:gd name="connsiteY17" fmla="*/ 0 h 2274888"/>
                <a:gd name="connsiteX18" fmla="*/ 1578799 w 2279650"/>
                <a:gd name="connsiteY18" fmla="*/ 350273 h 2274888"/>
                <a:gd name="connsiteX19" fmla="*/ 1721984 w 2279650"/>
                <a:gd name="connsiteY19" fmla="*/ 591320 h 2274888"/>
                <a:gd name="connsiteX20" fmla="*/ 2087481 w 2279650"/>
                <a:gd name="connsiteY20" fmla="*/ 896396 h 2274888"/>
                <a:gd name="connsiteX21" fmla="*/ 2279650 w 2279650"/>
                <a:gd name="connsiteY21" fmla="*/ 1137444 h 2274888"/>
                <a:gd name="connsiteX22" fmla="*/ 2087481 w 2279650"/>
                <a:gd name="connsiteY22" fmla="*/ 1378492 h 2274888"/>
                <a:gd name="connsiteX23" fmla="*/ 1721984 w 2279650"/>
                <a:gd name="connsiteY23" fmla="*/ 1683568 h 2274888"/>
                <a:gd name="connsiteX24" fmla="*/ 1578799 w 2279650"/>
                <a:gd name="connsiteY24" fmla="*/ 1928382 h 2274888"/>
                <a:gd name="connsiteX25" fmla="*/ 1141709 w 2279650"/>
                <a:gd name="connsiteY25" fmla="*/ 2274888 h 2274888"/>
                <a:gd name="connsiteX26" fmla="*/ 700851 w 2279650"/>
                <a:gd name="connsiteY26" fmla="*/ 1928382 h 2274888"/>
                <a:gd name="connsiteX27" fmla="*/ 557667 w 2279650"/>
                <a:gd name="connsiteY27" fmla="*/ 1683568 h 2274888"/>
                <a:gd name="connsiteX28" fmla="*/ 195937 w 2279650"/>
                <a:gd name="connsiteY28" fmla="*/ 1378492 h 2274888"/>
                <a:gd name="connsiteX29" fmla="*/ 0 w 2279650"/>
                <a:gd name="connsiteY29" fmla="*/ 1137444 h 2274888"/>
                <a:gd name="connsiteX30" fmla="*/ 195937 w 2279650"/>
                <a:gd name="connsiteY30" fmla="*/ 896396 h 2274888"/>
                <a:gd name="connsiteX31" fmla="*/ 557667 w 2279650"/>
                <a:gd name="connsiteY31" fmla="*/ 591320 h 2274888"/>
                <a:gd name="connsiteX32" fmla="*/ 700851 w 2279650"/>
                <a:gd name="connsiteY32" fmla="*/ 350273 h 2274888"/>
                <a:gd name="connsiteX33" fmla="*/ 1141709 w 2279650"/>
                <a:gd name="connsiteY33" fmla="*/ 0 h 22748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279650" h="2274888">
                  <a:moveTo>
                    <a:pt x="1141709" y="173038"/>
                  </a:moveTo>
                  <a:cubicBezTo>
                    <a:pt x="1039962" y="289822"/>
                    <a:pt x="957058" y="289822"/>
                    <a:pt x="813858" y="391536"/>
                  </a:cubicBezTo>
                  <a:cubicBezTo>
                    <a:pt x="670659" y="493251"/>
                    <a:pt x="648049" y="670310"/>
                    <a:pt x="648049" y="670310"/>
                  </a:cubicBezTo>
                  <a:cubicBezTo>
                    <a:pt x="648049" y="670310"/>
                    <a:pt x="455860" y="696681"/>
                    <a:pt x="354113" y="851136"/>
                  </a:cubicBezTo>
                  <a:cubicBezTo>
                    <a:pt x="256135" y="1001825"/>
                    <a:pt x="237293" y="1103540"/>
                    <a:pt x="161925" y="1137445"/>
                  </a:cubicBezTo>
                  <a:cubicBezTo>
                    <a:pt x="237293" y="1171350"/>
                    <a:pt x="256135" y="1273064"/>
                    <a:pt x="354113" y="1423753"/>
                  </a:cubicBezTo>
                  <a:cubicBezTo>
                    <a:pt x="455860" y="1578209"/>
                    <a:pt x="648049" y="1608346"/>
                    <a:pt x="648049" y="1608346"/>
                  </a:cubicBezTo>
                  <a:cubicBezTo>
                    <a:pt x="648049" y="1608346"/>
                    <a:pt x="670659" y="1781638"/>
                    <a:pt x="813858" y="1883353"/>
                  </a:cubicBezTo>
                  <a:cubicBezTo>
                    <a:pt x="957058" y="1988835"/>
                    <a:pt x="1039962" y="1988835"/>
                    <a:pt x="1141709" y="2101851"/>
                  </a:cubicBezTo>
                  <a:cubicBezTo>
                    <a:pt x="1243456" y="1988835"/>
                    <a:pt x="1326361" y="1988835"/>
                    <a:pt x="1469560" y="1883353"/>
                  </a:cubicBezTo>
                  <a:cubicBezTo>
                    <a:pt x="1612759" y="1781638"/>
                    <a:pt x="1635370" y="1608346"/>
                    <a:pt x="1635370" y="1608346"/>
                  </a:cubicBezTo>
                  <a:cubicBezTo>
                    <a:pt x="1635370" y="1608346"/>
                    <a:pt x="1823790" y="1578209"/>
                    <a:pt x="1925537" y="1423753"/>
                  </a:cubicBezTo>
                  <a:cubicBezTo>
                    <a:pt x="2027283" y="1273064"/>
                    <a:pt x="2046125" y="1171350"/>
                    <a:pt x="2117725" y="1137445"/>
                  </a:cubicBezTo>
                  <a:cubicBezTo>
                    <a:pt x="2046125" y="1103540"/>
                    <a:pt x="2027283" y="1001825"/>
                    <a:pt x="1925537" y="851136"/>
                  </a:cubicBezTo>
                  <a:cubicBezTo>
                    <a:pt x="1823790" y="696681"/>
                    <a:pt x="1635370" y="670310"/>
                    <a:pt x="1635370" y="670310"/>
                  </a:cubicBezTo>
                  <a:cubicBezTo>
                    <a:pt x="1635370" y="670310"/>
                    <a:pt x="1612759" y="493251"/>
                    <a:pt x="1469560" y="391536"/>
                  </a:cubicBezTo>
                  <a:cubicBezTo>
                    <a:pt x="1326361" y="289822"/>
                    <a:pt x="1243456" y="289822"/>
                    <a:pt x="1141709" y="173038"/>
                  </a:cubicBezTo>
                  <a:close/>
                  <a:moveTo>
                    <a:pt x="1141709" y="0"/>
                  </a:moveTo>
                  <a:cubicBezTo>
                    <a:pt x="1228373" y="180786"/>
                    <a:pt x="1439382" y="252347"/>
                    <a:pt x="1578799" y="350273"/>
                  </a:cubicBezTo>
                  <a:cubicBezTo>
                    <a:pt x="1718216" y="444432"/>
                    <a:pt x="1721984" y="591320"/>
                    <a:pt x="1721984" y="591320"/>
                  </a:cubicBezTo>
                  <a:cubicBezTo>
                    <a:pt x="1721984" y="591320"/>
                    <a:pt x="1929225" y="651582"/>
                    <a:pt x="2087481" y="896396"/>
                  </a:cubicBezTo>
                  <a:cubicBezTo>
                    <a:pt x="2241970" y="1141211"/>
                    <a:pt x="2189218" y="1114846"/>
                    <a:pt x="2279650" y="1137444"/>
                  </a:cubicBezTo>
                  <a:cubicBezTo>
                    <a:pt x="2189218" y="1160042"/>
                    <a:pt x="2241970" y="1133678"/>
                    <a:pt x="2087481" y="1378492"/>
                  </a:cubicBezTo>
                  <a:cubicBezTo>
                    <a:pt x="1929225" y="1623306"/>
                    <a:pt x="1721984" y="1683568"/>
                    <a:pt x="1721984" y="1683568"/>
                  </a:cubicBezTo>
                  <a:cubicBezTo>
                    <a:pt x="1721984" y="1683568"/>
                    <a:pt x="1718216" y="1830456"/>
                    <a:pt x="1578799" y="1928382"/>
                  </a:cubicBezTo>
                  <a:cubicBezTo>
                    <a:pt x="1439382" y="2022541"/>
                    <a:pt x="1228373" y="2094102"/>
                    <a:pt x="1141709" y="2274888"/>
                  </a:cubicBezTo>
                  <a:cubicBezTo>
                    <a:pt x="1051277" y="2094102"/>
                    <a:pt x="840268" y="2022541"/>
                    <a:pt x="700851" y="1928382"/>
                  </a:cubicBezTo>
                  <a:cubicBezTo>
                    <a:pt x="565203" y="1830456"/>
                    <a:pt x="557667" y="1683568"/>
                    <a:pt x="557667" y="1683568"/>
                  </a:cubicBezTo>
                  <a:cubicBezTo>
                    <a:pt x="557667" y="1683568"/>
                    <a:pt x="350426" y="1623306"/>
                    <a:pt x="195937" y="1378492"/>
                  </a:cubicBezTo>
                  <a:cubicBezTo>
                    <a:pt x="37680" y="1133678"/>
                    <a:pt x="94200" y="1160042"/>
                    <a:pt x="0" y="1137444"/>
                  </a:cubicBezTo>
                  <a:cubicBezTo>
                    <a:pt x="94200" y="1114846"/>
                    <a:pt x="37680" y="1141211"/>
                    <a:pt x="195937" y="896396"/>
                  </a:cubicBezTo>
                  <a:cubicBezTo>
                    <a:pt x="350426" y="651582"/>
                    <a:pt x="557667" y="591320"/>
                    <a:pt x="557667" y="591320"/>
                  </a:cubicBezTo>
                  <a:cubicBezTo>
                    <a:pt x="557667" y="591320"/>
                    <a:pt x="565203" y="444432"/>
                    <a:pt x="700851" y="350273"/>
                  </a:cubicBezTo>
                  <a:cubicBezTo>
                    <a:pt x="840268" y="252347"/>
                    <a:pt x="1051277" y="180786"/>
                    <a:pt x="1141709" y="0"/>
                  </a:cubicBezTo>
                  <a:close/>
                </a:path>
              </a:pathLst>
            </a:custGeom>
            <a:solidFill>
              <a:srgbClr val="43495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微软雅黑" panose="020b0503020204020204" charset="-122"/>
                <a:sym typeface="Arial" pitchFamily="34" charset="0"/>
              </a:endParaRPr>
            </a:p>
          </p:txBody>
        </p:sp>
        <p:sp>
          <p:nvSpPr>
            <p:cNvPr id="19" name="任意多边形 18"/>
            <p:cNvSpPr/>
            <p:nvPr>
              <p:custDataLst>
                <p:tags r:id="rId6"/>
              </p:custDataLst>
            </p:nvPr>
          </p:nvSpPr>
          <p:spPr bwMode="auto">
            <a:xfrm rot="5400000">
              <a:off x="4183108" y="2120597"/>
              <a:ext cx="1292840" cy="1285374"/>
            </a:xfrm>
            <a:custGeom>
              <a:gdLst>
                <a:gd name="connsiteX0" fmla="*/ 696806 w 1819275"/>
                <a:gd name="connsiteY0" fmla="*/ 1179512 h 1804988"/>
                <a:gd name="connsiteX1" fmla="*/ 794746 w 1819275"/>
                <a:gd name="connsiteY1" fmla="*/ 1277492 h 1804988"/>
                <a:gd name="connsiteX2" fmla="*/ 911522 w 1819275"/>
                <a:gd name="connsiteY2" fmla="*/ 1367935 h 1804988"/>
                <a:gd name="connsiteX3" fmla="*/ 1024530 w 1819275"/>
                <a:gd name="connsiteY3" fmla="*/ 1277492 h 1804988"/>
                <a:gd name="connsiteX4" fmla="*/ 1122471 w 1819275"/>
                <a:gd name="connsiteY4" fmla="*/ 1179512 h 1804988"/>
                <a:gd name="connsiteX5" fmla="*/ 1243013 w 1819275"/>
                <a:gd name="connsiteY5" fmla="*/ 1288798 h 1804988"/>
                <a:gd name="connsiteX6" fmla="*/ 1175208 w 1819275"/>
                <a:gd name="connsiteY6" fmla="*/ 1431999 h 1804988"/>
                <a:gd name="connsiteX7" fmla="*/ 1039598 w 1819275"/>
                <a:gd name="connsiteY7" fmla="*/ 1435767 h 1804988"/>
                <a:gd name="connsiteX8" fmla="*/ 1084801 w 1819275"/>
                <a:gd name="connsiteY8" fmla="*/ 1416925 h 1804988"/>
                <a:gd name="connsiteX9" fmla="*/ 1032064 w 1819275"/>
                <a:gd name="connsiteY9" fmla="*/ 1409388 h 1804988"/>
                <a:gd name="connsiteX10" fmla="*/ 1050899 w 1819275"/>
                <a:gd name="connsiteY10" fmla="*/ 1480989 h 1804988"/>
                <a:gd name="connsiteX11" fmla="*/ 911522 w 1819275"/>
                <a:gd name="connsiteY11" fmla="*/ 1582737 h 1804988"/>
                <a:gd name="connsiteX12" fmla="*/ 768378 w 1819275"/>
                <a:gd name="connsiteY12" fmla="*/ 1480989 h 1804988"/>
                <a:gd name="connsiteX13" fmla="*/ 787213 w 1819275"/>
                <a:gd name="connsiteY13" fmla="*/ 1409388 h 1804988"/>
                <a:gd name="connsiteX14" fmla="*/ 734475 w 1819275"/>
                <a:gd name="connsiteY14" fmla="*/ 1416925 h 1804988"/>
                <a:gd name="connsiteX15" fmla="*/ 779679 w 1819275"/>
                <a:gd name="connsiteY15" fmla="*/ 1435767 h 1804988"/>
                <a:gd name="connsiteX16" fmla="*/ 644068 w 1819275"/>
                <a:gd name="connsiteY16" fmla="*/ 1431999 h 1804988"/>
                <a:gd name="connsiteX17" fmla="*/ 576263 w 1819275"/>
                <a:gd name="connsiteY17" fmla="*/ 1288798 h 1804988"/>
                <a:gd name="connsiteX18" fmla="*/ 696806 w 1819275"/>
                <a:gd name="connsiteY18" fmla="*/ 1179512 h 1804988"/>
                <a:gd name="connsiteX19" fmla="*/ 765493 w 1819275"/>
                <a:gd name="connsiteY19" fmla="*/ 1081087 h 1804988"/>
                <a:gd name="connsiteX20" fmla="*/ 912314 w 1819275"/>
                <a:gd name="connsiteY20" fmla="*/ 1118757 h 1804988"/>
                <a:gd name="connsiteX21" fmla="*/ 1055371 w 1819275"/>
                <a:gd name="connsiteY21" fmla="*/ 1081087 h 1804988"/>
                <a:gd name="connsiteX22" fmla="*/ 991372 w 1819275"/>
                <a:gd name="connsiteY22" fmla="*/ 1246833 h 1804988"/>
                <a:gd name="connsiteX23" fmla="*/ 912314 w 1819275"/>
                <a:gd name="connsiteY23" fmla="*/ 1303337 h 1804988"/>
                <a:gd name="connsiteX24" fmla="*/ 833257 w 1819275"/>
                <a:gd name="connsiteY24" fmla="*/ 1246833 h 1804988"/>
                <a:gd name="connsiteX25" fmla="*/ 765493 w 1819275"/>
                <a:gd name="connsiteY25" fmla="*/ 1081087 h 1804988"/>
                <a:gd name="connsiteX26" fmla="*/ 1122363 w 1819275"/>
                <a:gd name="connsiteY26" fmla="*/ 1069975 h 1804988"/>
                <a:gd name="connsiteX27" fmla="*/ 1220391 w 1819275"/>
                <a:gd name="connsiteY27" fmla="*/ 1085031 h 1804988"/>
                <a:gd name="connsiteX28" fmla="*/ 1325960 w 1819275"/>
                <a:gd name="connsiteY28" fmla="*/ 1303338 h 1804988"/>
                <a:gd name="connsiteX29" fmla="*/ 1126133 w 1819275"/>
                <a:gd name="connsiteY29" fmla="*/ 1164073 h 1804988"/>
                <a:gd name="connsiteX30" fmla="*/ 1122363 w 1819275"/>
                <a:gd name="connsiteY30" fmla="*/ 1069975 h 1804988"/>
                <a:gd name="connsiteX31" fmla="*/ 696914 w 1819275"/>
                <a:gd name="connsiteY31" fmla="*/ 1069975 h 1804988"/>
                <a:gd name="connsiteX32" fmla="*/ 693144 w 1819275"/>
                <a:gd name="connsiteY32" fmla="*/ 1164073 h 1804988"/>
                <a:gd name="connsiteX33" fmla="*/ 493317 w 1819275"/>
                <a:gd name="connsiteY33" fmla="*/ 1303338 h 1804988"/>
                <a:gd name="connsiteX34" fmla="*/ 598886 w 1819275"/>
                <a:gd name="connsiteY34" fmla="*/ 1085031 h 1804988"/>
                <a:gd name="connsiteX35" fmla="*/ 696914 w 1819275"/>
                <a:gd name="connsiteY35" fmla="*/ 1069975 h 1804988"/>
                <a:gd name="connsiteX36" fmla="*/ 1164680 w 1819275"/>
                <a:gd name="connsiteY36" fmla="*/ 754062 h 1804988"/>
                <a:gd name="connsiteX37" fmla="*/ 1255245 w 1819275"/>
                <a:gd name="connsiteY37" fmla="*/ 825610 h 1804988"/>
                <a:gd name="connsiteX38" fmla="*/ 1338264 w 1819275"/>
                <a:gd name="connsiteY38" fmla="*/ 897159 h 1804988"/>
                <a:gd name="connsiteX39" fmla="*/ 1255245 w 1819275"/>
                <a:gd name="connsiteY39" fmla="*/ 964941 h 1804988"/>
                <a:gd name="connsiteX40" fmla="*/ 1108076 w 1819275"/>
                <a:gd name="connsiteY40" fmla="*/ 1025192 h 1804988"/>
                <a:gd name="connsiteX41" fmla="*/ 1157132 w 1819275"/>
                <a:gd name="connsiteY41" fmla="*/ 897159 h 1804988"/>
                <a:gd name="connsiteX42" fmla="*/ 1108076 w 1819275"/>
                <a:gd name="connsiteY42" fmla="*/ 765359 h 1804988"/>
                <a:gd name="connsiteX43" fmla="*/ 1164680 w 1819275"/>
                <a:gd name="connsiteY43" fmla="*/ 754062 h 1804988"/>
                <a:gd name="connsiteX44" fmla="*/ 655945 w 1819275"/>
                <a:gd name="connsiteY44" fmla="*/ 754062 h 1804988"/>
                <a:gd name="connsiteX45" fmla="*/ 712788 w 1819275"/>
                <a:gd name="connsiteY45" fmla="*/ 765359 h 1804988"/>
                <a:gd name="connsiteX46" fmla="*/ 667314 w 1819275"/>
                <a:gd name="connsiteY46" fmla="*/ 897159 h 1804988"/>
                <a:gd name="connsiteX47" fmla="*/ 712788 w 1819275"/>
                <a:gd name="connsiteY47" fmla="*/ 1025192 h 1804988"/>
                <a:gd name="connsiteX48" fmla="*/ 564997 w 1819275"/>
                <a:gd name="connsiteY48" fmla="*/ 964941 h 1804988"/>
                <a:gd name="connsiteX49" fmla="*/ 477838 w 1819275"/>
                <a:gd name="connsiteY49" fmla="*/ 897159 h 1804988"/>
                <a:gd name="connsiteX50" fmla="*/ 564997 w 1819275"/>
                <a:gd name="connsiteY50" fmla="*/ 825610 h 1804988"/>
                <a:gd name="connsiteX51" fmla="*/ 655945 w 1819275"/>
                <a:gd name="connsiteY51" fmla="*/ 754062 h 1804988"/>
                <a:gd name="connsiteX52" fmla="*/ 908051 w 1819275"/>
                <a:gd name="connsiteY52" fmla="*/ 715962 h 1804988"/>
                <a:gd name="connsiteX53" fmla="*/ 1089026 w 1819275"/>
                <a:gd name="connsiteY53" fmla="*/ 896937 h 1804988"/>
                <a:gd name="connsiteX54" fmla="*/ 908051 w 1819275"/>
                <a:gd name="connsiteY54" fmla="*/ 1077912 h 1804988"/>
                <a:gd name="connsiteX55" fmla="*/ 727076 w 1819275"/>
                <a:gd name="connsiteY55" fmla="*/ 896937 h 1804988"/>
                <a:gd name="connsiteX56" fmla="*/ 908051 w 1819275"/>
                <a:gd name="connsiteY56" fmla="*/ 715962 h 1804988"/>
                <a:gd name="connsiteX57" fmla="*/ 1329427 w 1819275"/>
                <a:gd name="connsiteY57" fmla="*/ 588962 h 1804988"/>
                <a:gd name="connsiteX58" fmla="*/ 1480390 w 1819275"/>
                <a:gd name="connsiteY58" fmla="*/ 664129 h 1804988"/>
                <a:gd name="connsiteX59" fmla="*/ 1469068 w 1819275"/>
                <a:gd name="connsiteY59" fmla="*/ 765605 h 1804988"/>
                <a:gd name="connsiteX60" fmla="*/ 1472842 w 1819275"/>
                <a:gd name="connsiteY60" fmla="*/ 720505 h 1804988"/>
                <a:gd name="connsiteX61" fmla="*/ 1435101 w 1819275"/>
                <a:gd name="connsiteY61" fmla="*/ 743055 h 1804988"/>
                <a:gd name="connsiteX62" fmla="*/ 1518130 w 1819275"/>
                <a:gd name="connsiteY62" fmla="*/ 761847 h 1804988"/>
                <a:gd name="connsiteX63" fmla="*/ 1635126 w 1819275"/>
                <a:gd name="connsiteY63" fmla="*/ 897148 h 1804988"/>
                <a:gd name="connsiteX64" fmla="*/ 1518130 w 1819275"/>
                <a:gd name="connsiteY64" fmla="*/ 1032449 h 1804988"/>
                <a:gd name="connsiteX65" fmla="*/ 1435101 w 1819275"/>
                <a:gd name="connsiteY65" fmla="*/ 1047482 h 1804988"/>
                <a:gd name="connsiteX66" fmla="*/ 1472842 w 1819275"/>
                <a:gd name="connsiteY66" fmla="*/ 1073791 h 1804988"/>
                <a:gd name="connsiteX67" fmla="*/ 1469068 w 1819275"/>
                <a:gd name="connsiteY67" fmla="*/ 1024932 h 1804988"/>
                <a:gd name="connsiteX68" fmla="*/ 1480390 w 1819275"/>
                <a:gd name="connsiteY68" fmla="*/ 1126408 h 1804988"/>
                <a:gd name="connsiteX69" fmla="*/ 1325653 w 1819275"/>
                <a:gd name="connsiteY69" fmla="*/ 1201775 h 1804988"/>
                <a:gd name="connsiteX70" fmla="*/ 1235076 w 1819275"/>
                <a:gd name="connsiteY70" fmla="*/ 1081307 h 1804988"/>
                <a:gd name="connsiteX71" fmla="*/ 1303009 w 1819275"/>
                <a:gd name="connsiteY71" fmla="*/ 1006140 h 1804988"/>
                <a:gd name="connsiteX72" fmla="*/ 1408683 w 1819275"/>
                <a:gd name="connsiteY72" fmla="*/ 897148 h 1804988"/>
                <a:gd name="connsiteX73" fmla="*/ 1303009 w 1819275"/>
                <a:gd name="connsiteY73" fmla="*/ 788155 h 1804988"/>
                <a:gd name="connsiteX74" fmla="*/ 1235076 w 1819275"/>
                <a:gd name="connsiteY74" fmla="*/ 712988 h 1804988"/>
                <a:gd name="connsiteX75" fmla="*/ 1325653 w 1819275"/>
                <a:gd name="connsiteY75" fmla="*/ 592720 h 1804988"/>
                <a:gd name="connsiteX76" fmla="*/ 1329427 w 1819275"/>
                <a:gd name="connsiteY76" fmla="*/ 588962 h 1804988"/>
                <a:gd name="connsiteX77" fmla="*/ 490312 w 1819275"/>
                <a:gd name="connsiteY77" fmla="*/ 588962 h 1804988"/>
                <a:gd name="connsiteX78" fmla="*/ 494092 w 1819275"/>
                <a:gd name="connsiteY78" fmla="*/ 592720 h 1804988"/>
                <a:gd name="connsiteX79" fmla="*/ 581026 w 1819275"/>
                <a:gd name="connsiteY79" fmla="*/ 712988 h 1804988"/>
                <a:gd name="connsiteX80" fmla="*/ 516770 w 1819275"/>
                <a:gd name="connsiteY80" fmla="*/ 788155 h 1804988"/>
                <a:gd name="connsiteX81" fmla="*/ 410937 w 1819275"/>
                <a:gd name="connsiteY81" fmla="*/ 897148 h 1804988"/>
                <a:gd name="connsiteX82" fmla="*/ 516770 w 1819275"/>
                <a:gd name="connsiteY82" fmla="*/ 1006140 h 1804988"/>
                <a:gd name="connsiteX83" fmla="*/ 581026 w 1819275"/>
                <a:gd name="connsiteY83" fmla="*/ 1081307 h 1804988"/>
                <a:gd name="connsiteX84" fmla="*/ 494092 w 1819275"/>
                <a:gd name="connsiteY84" fmla="*/ 1201775 h 1804988"/>
                <a:gd name="connsiteX85" fmla="*/ 339121 w 1819275"/>
                <a:gd name="connsiteY85" fmla="*/ 1126408 h 1804988"/>
                <a:gd name="connsiteX86" fmla="*/ 350461 w 1819275"/>
                <a:gd name="connsiteY86" fmla="*/ 1024932 h 1804988"/>
                <a:gd name="connsiteX87" fmla="*/ 346681 w 1819275"/>
                <a:gd name="connsiteY87" fmla="*/ 1073791 h 1804988"/>
                <a:gd name="connsiteX88" fmla="*/ 384478 w 1819275"/>
                <a:gd name="connsiteY88" fmla="*/ 1047482 h 1804988"/>
                <a:gd name="connsiteX89" fmla="*/ 301324 w 1819275"/>
                <a:gd name="connsiteY89" fmla="*/ 1032449 h 1804988"/>
                <a:gd name="connsiteX90" fmla="*/ 184151 w 1819275"/>
                <a:gd name="connsiteY90" fmla="*/ 897148 h 1804988"/>
                <a:gd name="connsiteX91" fmla="*/ 301324 w 1819275"/>
                <a:gd name="connsiteY91" fmla="*/ 761847 h 1804988"/>
                <a:gd name="connsiteX92" fmla="*/ 384478 w 1819275"/>
                <a:gd name="connsiteY92" fmla="*/ 743055 h 1804988"/>
                <a:gd name="connsiteX93" fmla="*/ 346681 w 1819275"/>
                <a:gd name="connsiteY93" fmla="*/ 720505 h 1804988"/>
                <a:gd name="connsiteX94" fmla="*/ 350461 w 1819275"/>
                <a:gd name="connsiteY94" fmla="*/ 765605 h 1804988"/>
                <a:gd name="connsiteX95" fmla="*/ 339121 w 1819275"/>
                <a:gd name="connsiteY95" fmla="*/ 664129 h 1804988"/>
                <a:gd name="connsiteX96" fmla="*/ 490312 w 1819275"/>
                <a:gd name="connsiteY96" fmla="*/ 588962 h 1804988"/>
                <a:gd name="connsiteX97" fmla="*/ 1325960 w 1819275"/>
                <a:gd name="connsiteY97" fmla="*/ 498475 h 1804988"/>
                <a:gd name="connsiteX98" fmla="*/ 1220391 w 1819275"/>
                <a:gd name="connsiteY98" fmla="*/ 716782 h 1804988"/>
                <a:gd name="connsiteX99" fmla="*/ 1122363 w 1819275"/>
                <a:gd name="connsiteY99" fmla="*/ 731838 h 1804988"/>
                <a:gd name="connsiteX100" fmla="*/ 1126133 w 1819275"/>
                <a:gd name="connsiteY100" fmla="*/ 637740 h 1804988"/>
                <a:gd name="connsiteX101" fmla="*/ 1325960 w 1819275"/>
                <a:gd name="connsiteY101" fmla="*/ 498475 h 1804988"/>
                <a:gd name="connsiteX102" fmla="*/ 912314 w 1819275"/>
                <a:gd name="connsiteY102" fmla="*/ 498475 h 1804988"/>
                <a:gd name="connsiteX103" fmla="*/ 991372 w 1819275"/>
                <a:gd name="connsiteY103" fmla="*/ 554979 h 1804988"/>
                <a:gd name="connsiteX104" fmla="*/ 1055371 w 1819275"/>
                <a:gd name="connsiteY104" fmla="*/ 720725 h 1804988"/>
                <a:gd name="connsiteX105" fmla="*/ 912314 w 1819275"/>
                <a:gd name="connsiteY105" fmla="*/ 683056 h 1804988"/>
                <a:gd name="connsiteX106" fmla="*/ 765493 w 1819275"/>
                <a:gd name="connsiteY106" fmla="*/ 720725 h 1804988"/>
                <a:gd name="connsiteX107" fmla="*/ 833257 w 1819275"/>
                <a:gd name="connsiteY107" fmla="*/ 554979 h 1804988"/>
                <a:gd name="connsiteX108" fmla="*/ 912314 w 1819275"/>
                <a:gd name="connsiteY108" fmla="*/ 498475 h 1804988"/>
                <a:gd name="connsiteX109" fmla="*/ 493317 w 1819275"/>
                <a:gd name="connsiteY109" fmla="*/ 498475 h 1804988"/>
                <a:gd name="connsiteX110" fmla="*/ 693144 w 1819275"/>
                <a:gd name="connsiteY110" fmla="*/ 637740 h 1804988"/>
                <a:gd name="connsiteX111" fmla="*/ 696914 w 1819275"/>
                <a:gd name="connsiteY111" fmla="*/ 731838 h 1804988"/>
                <a:gd name="connsiteX112" fmla="*/ 598886 w 1819275"/>
                <a:gd name="connsiteY112" fmla="*/ 716782 h 1804988"/>
                <a:gd name="connsiteX113" fmla="*/ 493317 w 1819275"/>
                <a:gd name="connsiteY113" fmla="*/ 498475 h 1804988"/>
                <a:gd name="connsiteX114" fmla="*/ 911522 w 1819275"/>
                <a:gd name="connsiteY114" fmla="*/ 222250 h 1804988"/>
                <a:gd name="connsiteX115" fmla="*/ 1050899 w 1819275"/>
                <a:gd name="connsiteY115" fmla="*/ 320230 h 1804988"/>
                <a:gd name="connsiteX116" fmla="*/ 1032064 w 1819275"/>
                <a:gd name="connsiteY116" fmla="*/ 391831 h 1804988"/>
                <a:gd name="connsiteX117" fmla="*/ 1084801 w 1819275"/>
                <a:gd name="connsiteY117" fmla="*/ 384294 h 1804988"/>
                <a:gd name="connsiteX118" fmla="*/ 1039598 w 1819275"/>
                <a:gd name="connsiteY118" fmla="*/ 365452 h 1804988"/>
                <a:gd name="connsiteX119" fmla="*/ 1175208 w 1819275"/>
                <a:gd name="connsiteY119" fmla="*/ 369220 h 1804988"/>
                <a:gd name="connsiteX120" fmla="*/ 1243013 w 1819275"/>
                <a:gd name="connsiteY120" fmla="*/ 512421 h 1804988"/>
                <a:gd name="connsiteX121" fmla="*/ 1122471 w 1819275"/>
                <a:gd name="connsiteY121" fmla="*/ 625475 h 1804988"/>
                <a:gd name="connsiteX122" fmla="*/ 1024530 w 1819275"/>
                <a:gd name="connsiteY122" fmla="*/ 523727 h 1804988"/>
                <a:gd name="connsiteX123" fmla="*/ 911522 w 1819275"/>
                <a:gd name="connsiteY123" fmla="*/ 433284 h 1804988"/>
                <a:gd name="connsiteX124" fmla="*/ 794746 w 1819275"/>
                <a:gd name="connsiteY124" fmla="*/ 523727 h 1804988"/>
                <a:gd name="connsiteX125" fmla="*/ 696806 w 1819275"/>
                <a:gd name="connsiteY125" fmla="*/ 625475 h 1804988"/>
                <a:gd name="connsiteX126" fmla="*/ 576263 w 1819275"/>
                <a:gd name="connsiteY126" fmla="*/ 512421 h 1804988"/>
                <a:gd name="connsiteX127" fmla="*/ 644068 w 1819275"/>
                <a:gd name="connsiteY127" fmla="*/ 369220 h 1804988"/>
                <a:gd name="connsiteX128" fmla="*/ 779679 w 1819275"/>
                <a:gd name="connsiteY128" fmla="*/ 365452 h 1804988"/>
                <a:gd name="connsiteX129" fmla="*/ 734475 w 1819275"/>
                <a:gd name="connsiteY129" fmla="*/ 384294 h 1804988"/>
                <a:gd name="connsiteX130" fmla="*/ 787213 w 1819275"/>
                <a:gd name="connsiteY130" fmla="*/ 391831 h 1804988"/>
                <a:gd name="connsiteX131" fmla="*/ 768378 w 1819275"/>
                <a:gd name="connsiteY131" fmla="*/ 320230 h 1804988"/>
                <a:gd name="connsiteX132" fmla="*/ 911522 w 1819275"/>
                <a:gd name="connsiteY132" fmla="*/ 222250 h 1804988"/>
                <a:gd name="connsiteX133" fmla="*/ 907753 w 1819275"/>
                <a:gd name="connsiteY133" fmla="*/ 185737 h 1804988"/>
                <a:gd name="connsiteX134" fmla="*/ 741881 w 1819275"/>
                <a:gd name="connsiteY134" fmla="*/ 294895 h 1804988"/>
                <a:gd name="connsiteX135" fmla="*/ 523231 w 1819275"/>
                <a:gd name="connsiteY135" fmla="*/ 490625 h 1804988"/>
                <a:gd name="connsiteX136" fmla="*/ 474223 w 1819275"/>
                <a:gd name="connsiteY136" fmla="*/ 498153 h 1804988"/>
                <a:gd name="connsiteX137" fmla="*/ 470453 w 1819275"/>
                <a:gd name="connsiteY137" fmla="*/ 539558 h 1804988"/>
                <a:gd name="connsiteX138" fmla="*/ 259342 w 1819275"/>
                <a:gd name="connsiteY138" fmla="*/ 742816 h 1804988"/>
                <a:gd name="connsiteX139" fmla="*/ 134938 w 1819275"/>
                <a:gd name="connsiteY139" fmla="*/ 900906 h 1804988"/>
                <a:gd name="connsiteX140" fmla="*/ 259342 w 1819275"/>
                <a:gd name="connsiteY140" fmla="*/ 1058996 h 1804988"/>
                <a:gd name="connsiteX141" fmla="*/ 470453 w 1819275"/>
                <a:gd name="connsiteY141" fmla="*/ 1262255 h 1804988"/>
                <a:gd name="connsiteX142" fmla="*/ 474223 w 1819275"/>
                <a:gd name="connsiteY142" fmla="*/ 1303659 h 1804988"/>
                <a:gd name="connsiteX143" fmla="*/ 523231 w 1819275"/>
                <a:gd name="connsiteY143" fmla="*/ 1311187 h 1804988"/>
                <a:gd name="connsiteX144" fmla="*/ 741881 w 1819275"/>
                <a:gd name="connsiteY144" fmla="*/ 1510682 h 1804988"/>
                <a:gd name="connsiteX145" fmla="*/ 907753 w 1819275"/>
                <a:gd name="connsiteY145" fmla="*/ 1616075 h 1804988"/>
                <a:gd name="connsiteX146" fmla="*/ 1077396 w 1819275"/>
                <a:gd name="connsiteY146" fmla="*/ 1510682 h 1804988"/>
                <a:gd name="connsiteX147" fmla="*/ 1296046 w 1819275"/>
                <a:gd name="connsiteY147" fmla="*/ 1311187 h 1804988"/>
                <a:gd name="connsiteX148" fmla="*/ 1345053 w 1819275"/>
                <a:gd name="connsiteY148" fmla="*/ 1303659 h 1804988"/>
                <a:gd name="connsiteX149" fmla="*/ 1348823 w 1819275"/>
                <a:gd name="connsiteY149" fmla="*/ 1262255 h 1804988"/>
                <a:gd name="connsiteX150" fmla="*/ 1559934 w 1819275"/>
                <a:gd name="connsiteY150" fmla="*/ 1058996 h 1804988"/>
                <a:gd name="connsiteX151" fmla="*/ 1684338 w 1819275"/>
                <a:gd name="connsiteY151" fmla="*/ 900906 h 1804988"/>
                <a:gd name="connsiteX152" fmla="*/ 1559934 w 1819275"/>
                <a:gd name="connsiteY152" fmla="*/ 742816 h 1804988"/>
                <a:gd name="connsiteX153" fmla="*/ 1348823 w 1819275"/>
                <a:gd name="connsiteY153" fmla="*/ 539558 h 1804988"/>
                <a:gd name="connsiteX154" fmla="*/ 1345053 w 1819275"/>
                <a:gd name="connsiteY154" fmla="*/ 498153 h 1804988"/>
                <a:gd name="connsiteX155" fmla="*/ 1296046 w 1819275"/>
                <a:gd name="connsiteY155" fmla="*/ 490625 h 1804988"/>
                <a:gd name="connsiteX156" fmla="*/ 1077396 w 1819275"/>
                <a:gd name="connsiteY156" fmla="*/ 294895 h 1804988"/>
                <a:gd name="connsiteX157" fmla="*/ 907753 w 1819275"/>
                <a:gd name="connsiteY157" fmla="*/ 185737 h 1804988"/>
                <a:gd name="connsiteX158" fmla="*/ 907754 w 1819275"/>
                <a:gd name="connsiteY158" fmla="*/ 0 h 1804988"/>
                <a:gd name="connsiteX159" fmla="*/ 1073485 w 1819275"/>
                <a:gd name="connsiteY159" fmla="*/ 120584 h 1804988"/>
                <a:gd name="connsiteX160" fmla="*/ 1303249 w 1819275"/>
                <a:gd name="connsiteY160" fmla="*/ 290155 h 1804988"/>
                <a:gd name="connsiteX161" fmla="*/ 1352215 w 1819275"/>
                <a:gd name="connsiteY161" fmla="*/ 478567 h 1804988"/>
                <a:gd name="connsiteX162" fmla="*/ 1646011 w 1819275"/>
                <a:gd name="connsiteY162" fmla="*/ 636833 h 1804988"/>
                <a:gd name="connsiteX163" fmla="*/ 1819275 w 1819275"/>
                <a:gd name="connsiteY163" fmla="*/ 900610 h 1804988"/>
                <a:gd name="connsiteX164" fmla="*/ 1646011 w 1819275"/>
                <a:gd name="connsiteY164" fmla="*/ 1164387 h 1804988"/>
                <a:gd name="connsiteX165" fmla="*/ 1352215 w 1819275"/>
                <a:gd name="connsiteY165" fmla="*/ 1322653 h 1804988"/>
                <a:gd name="connsiteX166" fmla="*/ 1303249 w 1819275"/>
                <a:gd name="connsiteY166" fmla="*/ 1511065 h 1804988"/>
                <a:gd name="connsiteX167" fmla="*/ 1073485 w 1819275"/>
                <a:gd name="connsiteY167" fmla="*/ 1680636 h 1804988"/>
                <a:gd name="connsiteX168" fmla="*/ 907754 w 1819275"/>
                <a:gd name="connsiteY168" fmla="*/ 1804988 h 1804988"/>
                <a:gd name="connsiteX169" fmla="*/ 745790 w 1819275"/>
                <a:gd name="connsiteY169" fmla="*/ 1680636 h 1804988"/>
                <a:gd name="connsiteX170" fmla="*/ 512260 w 1819275"/>
                <a:gd name="connsiteY170" fmla="*/ 1511065 h 1804988"/>
                <a:gd name="connsiteX171" fmla="*/ 467060 w 1819275"/>
                <a:gd name="connsiteY171" fmla="*/ 1322653 h 1804988"/>
                <a:gd name="connsiteX172" fmla="*/ 169498 w 1819275"/>
                <a:gd name="connsiteY172" fmla="*/ 1164387 h 1804988"/>
                <a:gd name="connsiteX173" fmla="*/ 0 w 1819275"/>
                <a:gd name="connsiteY173" fmla="*/ 900610 h 1804988"/>
                <a:gd name="connsiteX174" fmla="*/ 169498 w 1819275"/>
                <a:gd name="connsiteY174" fmla="*/ 636833 h 1804988"/>
                <a:gd name="connsiteX175" fmla="*/ 467060 w 1819275"/>
                <a:gd name="connsiteY175" fmla="*/ 478567 h 1804988"/>
                <a:gd name="connsiteX176" fmla="*/ 512260 w 1819275"/>
                <a:gd name="connsiteY176" fmla="*/ 290155 h 1804988"/>
                <a:gd name="connsiteX177" fmla="*/ 745790 w 1819275"/>
                <a:gd name="connsiteY177" fmla="*/ 120584 h 1804988"/>
                <a:gd name="connsiteX178" fmla="*/ 907754 w 1819275"/>
                <a:gd name="connsiteY178" fmla="*/ 0 h 18049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</a:cxnLst>
              <a:rect l="l" t="t" r="r" b="b"/>
              <a:pathLst>
                <a:path w="1819275" h="1804988">
                  <a:moveTo>
                    <a:pt x="696806" y="1179512"/>
                  </a:moveTo>
                  <a:cubicBezTo>
                    <a:pt x="696806" y="1179512"/>
                    <a:pt x="715640" y="1251113"/>
                    <a:pt x="794746" y="1277492"/>
                  </a:cubicBezTo>
                  <a:cubicBezTo>
                    <a:pt x="794746" y="1277492"/>
                    <a:pt x="843717" y="1367935"/>
                    <a:pt x="911522" y="1367935"/>
                  </a:cubicBezTo>
                  <a:cubicBezTo>
                    <a:pt x="975560" y="1367935"/>
                    <a:pt x="1024530" y="1277492"/>
                    <a:pt x="1024530" y="1277492"/>
                  </a:cubicBezTo>
                  <a:cubicBezTo>
                    <a:pt x="1107403" y="1251113"/>
                    <a:pt x="1122471" y="1179512"/>
                    <a:pt x="1122471" y="1179512"/>
                  </a:cubicBezTo>
                  <a:cubicBezTo>
                    <a:pt x="1122471" y="1179512"/>
                    <a:pt x="1201777" y="1258650"/>
                    <a:pt x="1243013" y="1288798"/>
                  </a:cubicBezTo>
                  <a:cubicBezTo>
                    <a:pt x="1243013" y="1288798"/>
                    <a:pt x="1239246" y="1375472"/>
                    <a:pt x="1175208" y="1431999"/>
                  </a:cubicBezTo>
                  <a:cubicBezTo>
                    <a:pt x="1111170" y="1488526"/>
                    <a:pt x="1043365" y="1477220"/>
                    <a:pt x="1039598" y="1435767"/>
                  </a:cubicBezTo>
                  <a:cubicBezTo>
                    <a:pt x="1039598" y="1394314"/>
                    <a:pt x="1084801" y="1416925"/>
                    <a:pt x="1084801" y="1416925"/>
                  </a:cubicBezTo>
                  <a:cubicBezTo>
                    <a:pt x="1084801" y="1416925"/>
                    <a:pt x="1047132" y="1379241"/>
                    <a:pt x="1032064" y="1409388"/>
                  </a:cubicBezTo>
                  <a:cubicBezTo>
                    <a:pt x="1016996" y="1443304"/>
                    <a:pt x="1039598" y="1469683"/>
                    <a:pt x="1050899" y="1480989"/>
                  </a:cubicBezTo>
                  <a:cubicBezTo>
                    <a:pt x="1050899" y="1480989"/>
                    <a:pt x="1005695" y="1582737"/>
                    <a:pt x="911522" y="1582737"/>
                  </a:cubicBezTo>
                  <a:cubicBezTo>
                    <a:pt x="813581" y="1582737"/>
                    <a:pt x="768378" y="1480989"/>
                    <a:pt x="768378" y="1480989"/>
                  </a:cubicBezTo>
                  <a:cubicBezTo>
                    <a:pt x="779679" y="1469683"/>
                    <a:pt x="802280" y="1443304"/>
                    <a:pt x="787213" y="1409388"/>
                  </a:cubicBezTo>
                  <a:cubicBezTo>
                    <a:pt x="772145" y="1379241"/>
                    <a:pt x="734475" y="1416925"/>
                    <a:pt x="734475" y="1416925"/>
                  </a:cubicBezTo>
                  <a:cubicBezTo>
                    <a:pt x="734475" y="1416925"/>
                    <a:pt x="779679" y="1394314"/>
                    <a:pt x="779679" y="1435767"/>
                  </a:cubicBezTo>
                  <a:cubicBezTo>
                    <a:pt x="775912" y="1477220"/>
                    <a:pt x="708107" y="1488526"/>
                    <a:pt x="644068" y="1431999"/>
                  </a:cubicBezTo>
                  <a:cubicBezTo>
                    <a:pt x="580030" y="1375472"/>
                    <a:pt x="576263" y="1288798"/>
                    <a:pt x="576263" y="1288798"/>
                  </a:cubicBezTo>
                  <a:cubicBezTo>
                    <a:pt x="617700" y="1258650"/>
                    <a:pt x="696806" y="1179512"/>
                    <a:pt x="696806" y="1179512"/>
                  </a:cubicBezTo>
                  <a:close/>
                  <a:moveTo>
                    <a:pt x="765493" y="1081087"/>
                  </a:moveTo>
                  <a:cubicBezTo>
                    <a:pt x="765493" y="1081087"/>
                    <a:pt x="833257" y="1118757"/>
                    <a:pt x="912314" y="1118757"/>
                  </a:cubicBezTo>
                  <a:cubicBezTo>
                    <a:pt x="987607" y="1118757"/>
                    <a:pt x="1055371" y="1081087"/>
                    <a:pt x="1055371" y="1081087"/>
                  </a:cubicBezTo>
                  <a:cubicBezTo>
                    <a:pt x="1108076" y="1209163"/>
                    <a:pt x="991372" y="1246833"/>
                    <a:pt x="991372" y="1246833"/>
                  </a:cubicBezTo>
                  <a:cubicBezTo>
                    <a:pt x="991372" y="1246833"/>
                    <a:pt x="968784" y="1303337"/>
                    <a:pt x="912314" y="1303337"/>
                  </a:cubicBezTo>
                  <a:cubicBezTo>
                    <a:pt x="852080" y="1303337"/>
                    <a:pt x="833257" y="1246833"/>
                    <a:pt x="833257" y="1246833"/>
                  </a:cubicBezTo>
                  <a:cubicBezTo>
                    <a:pt x="833257" y="1246833"/>
                    <a:pt x="712788" y="1209163"/>
                    <a:pt x="765493" y="1081087"/>
                  </a:cubicBezTo>
                  <a:close/>
                  <a:moveTo>
                    <a:pt x="1122363" y="1069975"/>
                  </a:moveTo>
                  <a:cubicBezTo>
                    <a:pt x="1156296" y="1081267"/>
                    <a:pt x="1220391" y="1085031"/>
                    <a:pt x="1220391" y="1085031"/>
                  </a:cubicBezTo>
                  <a:cubicBezTo>
                    <a:pt x="1333501" y="1216768"/>
                    <a:pt x="1325960" y="1303338"/>
                    <a:pt x="1325960" y="1303338"/>
                  </a:cubicBezTo>
                  <a:cubicBezTo>
                    <a:pt x="1243013" y="1288283"/>
                    <a:pt x="1126133" y="1164073"/>
                    <a:pt x="1126133" y="1164073"/>
                  </a:cubicBezTo>
                  <a:cubicBezTo>
                    <a:pt x="1126133" y="1118906"/>
                    <a:pt x="1122363" y="1069975"/>
                    <a:pt x="1122363" y="1069975"/>
                  </a:cubicBezTo>
                  <a:close/>
                  <a:moveTo>
                    <a:pt x="696914" y="1069975"/>
                  </a:moveTo>
                  <a:cubicBezTo>
                    <a:pt x="696914" y="1069975"/>
                    <a:pt x="693144" y="1118906"/>
                    <a:pt x="693144" y="1164073"/>
                  </a:cubicBezTo>
                  <a:cubicBezTo>
                    <a:pt x="693144" y="1164073"/>
                    <a:pt x="576264" y="1288283"/>
                    <a:pt x="493317" y="1303338"/>
                  </a:cubicBezTo>
                  <a:cubicBezTo>
                    <a:pt x="493317" y="1303338"/>
                    <a:pt x="485776" y="1216768"/>
                    <a:pt x="598886" y="1085031"/>
                  </a:cubicBezTo>
                  <a:cubicBezTo>
                    <a:pt x="598886" y="1085031"/>
                    <a:pt x="662981" y="1081267"/>
                    <a:pt x="696914" y="1069975"/>
                  </a:cubicBezTo>
                  <a:close/>
                  <a:moveTo>
                    <a:pt x="1164680" y="754062"/>
                  </a:moveTo>
                  <a:cubicBezTo>
                    <a:pt x="1194868" y="757828"/>
                    <a:pt x="1232604" y="772891"/>
                    <a:pt x="1255245" y="825610"/>
                  </a:cubicBezTo>
                  <a:cubicBezTo>
                    <a:pt x="1255245" y="825610"/>
                    <a:pt x="1338264" y="844439"/>
                    <a:pt x="1338264" y="897159"/>
                  </a:cubicBezTo>
                  <a:cubicBezTo>
                    <a:pt x="1338264" y="946113"/>
                    <a:pt x="1255245" y="964941"/>
                    <a:pt x="1255245" y="964941"/>
                  </a:cubicBezTo>
                  <a:cubicBezTo>
                    <a:pt x="1206189" y="1077912"/>
                    <a:pt x="1108076" y="1025192"/>
                    <a:pt x="1108076" y="1025192"/>
                  </a:cubicBezTo>
                  <a:cubicBezTo>
                    <a:pt x="1108076" y="1025192"/>
                    <a:pt x="1157132" y="972473"/>
                    <a:pt x="1157132" y="897159"/>
                  </a:cubicBezTo>
                  <a:cubicBezTo>
                    <a:pt x="1157132" y="821845"/>
                    <a:pt x="1108076" y="765359"/>
                    <a:pt x="1108076" y="765359"/>
                  </a:cubicBezTo>
                  <a:cubicBezTo>
                    <a:pt x="1108076" y="765359"/>
                    <a:pt x="1134491" y="754062"/>
                    <a:pt x="1164680" y="754062"/>
                  </a:cubicBezTo>
                  <a:close/>
                  <a:moveTo>
                    <a:pt x="655945" y="754062"/>
                  </a:moveTo>
                  <a:cubicBezTo>
                    <a:pt x="686262" y="754062"/>
                    <a:pt x="712788" y="765359"/>
                    <a:pt x="712788" y="765359"/>
                  </a:cubicBezTo>
                  <a:cubicBezTo>
                    <a:pt x="712788" y="765359"/>
                    <a:pt x="667314" y="821845"/>
                    <a:pt x="667314" y="897159"/>
                  </a:cubicBezTo>
                  <a:cubicBezTo>
                    <a:pt x="667314" y="972473"/>
                    <a:pt x="712788" y="1025192"/>
                    <a:pt x="712788" y="1025192"/>
                  </a:cubicBezTo>
                  <a:cubicBezTo>
                    <a:pt x="712788" y="1025192"/>
                    <a:pt x="614261" y="1077912"/>
                    <a:pt x="564997" y="964941"/>
                  </a:cubicBezTo>
                  <a:cubicBezTo>
                    <a:pt x="564997" y="964941"/>
                    <a:pt x="477838" y="946113"/>
                    <a:pt x="477838" y="897159"/>
                  </a:cubicBezTo>
                  <a:cubicBezTo>
                    <a:pt x="477838" y="844439"/>
                    <a:pt x="564997" y="825610"/>
                    <a:pt x="564997" y="825610"/>
                  </a:cubicBezTo>
                  <a:cubicBezTo>
                    <a:pt x="587734" y="772891"/>
                    <a:pt x="625629" y="757828"/>
                    <a:pt x="655945" y="754062"/>
                  </a:cubicBezTo>
                  <a:close/>
                  <a:moveTo>
                    <a:pt x="908051" y="715962"/>
                  </a:moveTo>
                  <a:cubicBezTo>
                    <a:pt x="1008001" y="715962"/>
                    <a:pt x="1089026" y="796987"/>
                    <a:pt x="1089026" y="896937"/>
                  </a:cubicBezTo>
                  <a:cubicBezTo>
                    <a:pt x="1089026" y="996887"/>
                    <a:pt x="1008001" y="1077912"/>
                    <a:pt x="908051" y="1077912"/>
                  </a:cubicBezTo>
                  <a:cubicBezTo>
                    <a:pt x="808101" y="1077912"/>
                    <a:pt x="727076" y="996887"/>
                    <a:pt x="727076" y="896937"/>
                  </a:cubicBezTo>
                  <a:cubicBezTo>
                    <a:pt x="727076" y="796987"/>
                    <a:pt x="808101" y="715962"/>
                    <a:pt x="908051" y="715962"/>
                  </a:cubicBezTo>
                  <a:close/>
                  <a:moveTo>
                    <a:pt x="1329427" y="588962"/>
                  </a:moveTo>
                  <a:cubicBezTo>
                    <a:pt x="1352072" y="588962"/>
                    <a:pt x="1442649" y="592720"/>
                    <a:pt x="1480390" y="664129"/>
                  </a:cubicBezTo>
                  <a:cubicBezTo>
                    <a:pt x="1525678" y="746813"/>
                    <a:pt x="1491712" y="773122"/>
                    <a:pt x="1469068" y="765605"/>
                  </a:cubicBezTo>
                  <a:cubicBezTo>
                    <a:pt x="1442649" y="761847"/>
                    <a:pt x="1450197" y="724263"/>
                    <a:pt x="1472842" y="720505"/>
                  </a:cubicBezTo>
                  <a:cubicBezTo>
                    <a:pt x="1472842" y="720505"/>
                    <a:pt x="1438875" y="694196"/>
                    <a:pt x="1435101" y="743055"/>
                  </a:cubicBezTo>
                  <a:cubicBezTo>
                    <a:pt x="1431327" y="795672"/>
                    <a:pt x="1476616" y="791914"/>
                    <a:pt x="1518130" y="761847"/>
                  </a:cubicBezTo>
                  <a:cubicBezTo>
                    <a:pt x="1518130" y="761847"/>
                    <a:pt x="1616256" y="806947"/>
                    <a:pt x="1635126" y="897148"/>
                  </a:cubicBezTo>
                  <a:cubicBezTo>
                    <a:pt x="1616256" y="983590"/>
                    <a:pt x="1518130" y="1032449"/>
                    <a:pt x="1518130" y="1032449"/>
                  </a:cubicBezTo>
                  <a:cubicBezTo>
                    <a:pt x="1476616" y="1002382"/>
                    <a:pt x="1431327" y="998624"/>
                    <a:pt x="1435101" y="1047482"/>
                  </a:cubicBezTo>
                  <a:cubicBezTo>
                    <a:pt x="1438875" y="1100099"/>
                    <a:pt x="1472842" y="1073791"/>
                    <a:pt x="1472842" y="1073791"/>
                  </a:cubicBezTo>
                  <a:cubicBezTo>
                    <a:pt x="1450197" y="1066274"/>
                    <a:pt x="1442649" y="1032449"/>
                    <a:pt x="1469068" y="1024932"/>
                  </a:cubicBezTo>
                  <a:cubicBezTo>
                    <a:pt x="1491712" y="1021174"/>
                    <a:pt x="1525678" y="1043724"/>
                    <a:pt x="1480390" y="1126408"/>
                  </a:cubicBezTo>
                  <a:cubicBezTo>
                    <a:pt x="1435101" y="1212850"/>
                    <a:pt x="1325653" y="1201775"/>
                    <a:pt x="1325653" y="1201775"/>
                  </a:cubicBezTo>
                  <a:cubicBezTo>
                    <a:pt x="1303009" y="1141441"/>
                    <a:pt x="1235076" y="1081307"/>
                    <a:pt x="1235076" y="1081307"/>
                  </a:cubicBezTo>
                  <a:cubicBezTo>
                    <a:pt x="1235076" y="1081307"/>
                    <a:pt x="1280365" y="1054999"/>
                    <a:pt x="1303009" y="1006140"/>
                  </a:cubicBezTo>
                  <a:cubicBezTo>
                    <a:pt x="1303009" y="1006140"/>
                    <a:pt x="1408683" y="949765"/>
                    <a:pt x="1408683" y="897148"/>
                  </a:cubicBezTo>
                  <a:cubicBezTo>
                    <a:pt x="1408683" y="844531"/>
                    <a:pt x="1303009" y="788155"/>
                    <a:pt x="1303009" y="788155"/>
                  </a:cubicBezTo>
                  <a:cubicBezTo>
                    <a:pt x="1280365" y="739297"/>
                    <a:pt x="1235076" y="712988"/>
                    <a:pt x="1235076" y="712988"/>
                  </a:cubicBezTo>
                  <a:cubicBezTo>
                    <a:pt x="1235076" y="712988"/>
                    <a:pt x="1303009" y="652854"/>
                    <a:pt x="1325653" y="592720"/>
                  </a:cubicBezTo>
                  <a:cubicBezTo>
                    <a:pt x="1325653" y="592720"/>
                    <a:pt x="1325653" y="588962"/>
                    <a:pt x="1329427" y="588962"/>
                  </a:cubicBezTo>
                  <a:close/>
                  <a:moveTo>
                    <a:pt x="490312" y="588962"/>
                  </a:moveTo>
                  <a:cubicBezTo>
                    <a:pt x="494092" y="588962"/>
                    <a:pt x="494092" y="592720"/>
                    <a:pt x="494092" y="592720"/>
                  </a:cubicBezTo>
                  <a:cubicBezTo>
                    <a:pt x="516770" y="652854"/>
                    <a:pt x="581026" y="712988"/>
                    <a:pt x="581026" y="712988"/>
                  </a:cubicBezTo>
                  <a:cubicBezTo>
                    <a:pt x="581026" y="712988"/>
                    <a:pt x="539449" y="739297"/>
                    <a:pt x="516770" y="788155"/>
                  </a:cubicBezTo>
                  <a:cubicBezTo>
                    <a:pt x="516770" y="788155"/>
                    <a:pt x="410937" y="844531"/>
                    <a:pt x="410937" y="897148"/>
                  </a:cubicBezTo>
                  <a:cubicBezTo>
                    <a:pt x="410937" y="949765"/>
                    <a:pt x="516770" y="1006140"/>
                    <a:pt x="516770" y="1006140"/>
                  </a:cubicBezTo>
                  <a:cubicBezTo>
                    <a:pt x="539449" y="1054999"/>
                    <a:pt x="581026" y="1081307"/>
                    <a:pt x="581026" y="1081307"/>
                  </a:cubicBezTo>
                  <a:cubicBezTo>
                    <a:pt x="581026" y="1081307"/>
                    <a:pt x="516770" y="1141441"/>
                    <a:pt x="494092" y="1201775"/>
                  </a:cubicBezTo>
                  <a:cubicBezTo>
                    <a:pt x="494092" y="1201775"/>
                    <a:pt x="384478" y="1212850"/>
                    <a:pt x="339121" y="1126408"/>
                  </a:cubicBezTo>
                  <a:cubicBezTo>
                    <a:pt x="289984" y="1043724"/>
                    <a:pt x="327782" y="1021174"/>
                    <a:pt x="350461" y="1024932"/>
                  </a:cubicBezTo>
                  <a:cubicBezTo>
                    <a:pt x="373139" y="1032449"/>
                    <a:pt x="369359" y="1066274"/>
                    <a:pt x="346681" y="1073791"/>
                  </a:cubicBezTo>
                  <a:cubicBezTo>
                    <a:pt x="346681" y="1073791"/>
                    <a:pt x="380699" y="1100099"/>
                    <a:pt x="384478" y="1047482"/>
                  </a:cubicBezTo>
                  <a:cubicBezTo>
                    <a:pt x="388258" y="998624"/>
                    <a:pt x="342901" y="1002382"/>
                    <a:pt x="301324" y="1032449"/>
                  </a:cubicBezTo>
                  <a:cubicBezTo>
                    <a:pt x="301324" y="1032449"/>
                    <a:pt x="203050" y="983590"/>
                    <a:pt x="184151" y="897148"/>
                  </a:cubicBezTo>
                  <a:cubicBezTo>
                    <a:pt x="203050" y="806947"/>
                    <a:pt x="301324" y="761847"/>
                    <a:pt x="301324" y="761847"/>
                  </a:cubicBezTo>
                  <a:cubicBezTo>
                    <a:pt x="342901" y="791914"/>
                    <a:pt x="388258" y="795672"/>
                    <a:pt x="384478" y="743055"/>
                  </a:cubicBezTo>
                  <a:cubicBezTo>
                    <a:pt x="380699" y="694196"/>
                    <a:pt x="346681" y="720505"/>
                    <a:pt x="346681" y="720505"/>
                  </a:cubicBezTo>
                  <a:cubicBezTo>
                    <a:pt x="369359" y="724263"/>
                    <a:pt x="373139" y="761847"/>
                    <a:pt x="350461" y="765605"/>
                  </a:cubicBezTo>
                  <a:cubicBezTo>
                    <a:pt x="327782" y="773122"/>
                    <a:pt x="289984" y="746813"/>
                    <a:pt x="339121" y="664129"/>
                  </a:cubicBezTo>
                  <a:cubicBezTo>
                    <a:pt x="376919" y="592720"/>
                    <a:pt x="467633" y="588962"/>
                    <a:pt x="490312" y="588962"/>
                  </a:cubicBezTo>
                  <a:close/>
                  <a:moveTo>
                    <a:pt x="1325960" y="498475"/>
                  </a:moveTo>
                  <a:cubicBezTo>
                    <a:pt x="1325960" y="498475"/>
                    <a:pt x="1333501" y="585045"/>
                    <a:pt x="1220391" y="716782"/>
                  </a:cubicBezTo>
                  <a:cubicBezTo>
                    <a:pt x="1220391" y="716782"/>
                    <a:pt x="1156296" y="720546"/>
                    <a:pt x="1122363" y="731838"/>
                  </a:cubicBezTo>
                  <a:cubicBezTo>
                    <a:pt x="1122363" y="731838"/>
                    <a:pt x="1126133" y="682907"/>
                    <a:pt x="1126133" y="637740"/>
                  </a:cubicBezTo>
                  <a:cubicBezTo>
                    <a:pt x="1126133" y="637740"/>
                    <a:pt x="1243013" y="513531"/>
                    <a:pt x="1325960" y="498475"/>
                  </a:cubicBezTo>
                  <a:close/>
                  <a:moveTo>
                    <a:pt x="912314" y="498475"/>
                  </a:moveTo>
                  <a:cubicBezTo>
                    <a:pt x="968784" y="498475"/>
                    <a:pt x="991372" y="554979"/>
                    <a:pt x="991372" y="554979"/>
                  </a:cubicBezTo>
                  <a:cubicBezTo>
                    <a:pt x="991372" y="554979"/>
                    <a:pt x="1108076" y="592649"/>
                    <a:pt x="1055371" y="720725"/>
                  </a:cubicBezTo>
                  <a:cubicBezTo>
                    <a:pt x="1055371" y="720725"/>
                    <a:pt x="987607" y="683056"/>
                    <a:pt x="912314" y="683056"/>
                  </a:cubicBezTo>
                  <a:cubicBezTo>
                    <a:pt x="833257" y="683056"/>
                    <a:pt x="765493" y="720725"/>
                    <a:pt x="765493" y="720725"/>
                  </a:cubicBezTo>
                  <a:cubicBezTo>
                    <a:pt x="712788" y="592649"/>
                    <a:pt x="833257" y="554979"/>
                    <a:pt x="833257" y="554979"/>
                  </a:cubicBezTo>
                  <a:cubicBezTo>
                    <a:pt x="833257" y="554979"/>
                    <a:pt x="852080" y="498475"/>
                    <a:pt x="912314" y="498475"/>
                  </a:cubicBezTo>
                  <a:close/>
                  <a:moveTo>
                    <a:pt x="493317" y="498475"/>
                  </a:moveTo>
                  <a:cubicBezTo>
                    <a:pt x="576264" y="513531"/>
                    <a:pt x="693144" y="637740"/>
                    <a:pt x="693144" y="637740"/>
                  </a:cubicBezTo>
                  <a:cubicBezTo>
                    <a:pt x="693144" y="682907"/>
                    <a:pt x="696914" y="731838"/>
                    <a:pt x="696914" y="731838"/>
                  </a:cubicBezTo>
                  <a:cubicBezTo>
                    <a:pt x="662981" y="720546"/>
                    <a:pt x="598886" y="716782"/>
                    <a:pt x="598886" y="716782"/>
                  </a:cubicBezTo>
                  <a:cubicBezTo>
                    <a:pt x="485776" y="585045"/>
                    <a:pt x="493317" y="498475"/>
                    <a:pt x="493317" y="498475"/>
                  </a:cubicBezTo>
                  <a:close/>
                  <a:moveTo>
                    <a:pt x="911522" y="222250"/>
                  </a:moveTo>
                  <a:cubicBezTo>
                    <a:pt x="1005695" y="222250"/>
                    <a:pt x="1050899" y="320230"/>
                    <a:pt x="1050899" y="320230"/>
                  </a:cubicBezTo>
                  <a:cubicBezTo>
                    <a:pt x="1039598" y="331535"/>
                    <a:pt x="1016996" y="361683"/>
                    <a:pt x="1032064" y="391831"/>
                  </a:cubicBezTo>
                  <a:cubicBezTo>
                    <a:pt x="1047132" y="421978"/>
                    <a:pt x="1084801" y="384294"/>
                    <a:pt x="1084801" y="384294"/>
                  </a:cubicBezTo>
                  <a:cubicBezTo>
                    <a:pt x="1084801" y="384294"/>
                    <a:pt x="1039598" y="406905"/>
                    <a:pt x="1039598" y="365452"/>
                  </a:cubicBezTo>
                  <a:cubicBezTo>
                    <a:pt x="1043365" y="323998"/>
                    <a:pt x="1111170" y="312693"/>
                    <a:pt x="1175208" y="369220"/>
                  </a:cubicBezTo>
                  <a:cubicBezTo>
                    <a:pt x="1239246" y="425747"/>
                    <a:pt x="1243013" y="512421"/>
                    <a:pt x="1243013" y="512421"/>
                  </a:cubicBezTo>
                  <a:cubicBezTo>
                    <a:pt x="1201777" y="542569"/>
                    <a:pt x="1122471" y="625475"/>
                    <a:pt x="1122471" y="625475"/>
                  </a:cubicBezTo>
                  <a:cubicBezTo>
                    <a:pt x="1122471" y="625475"/>
                    <a:pt x="1107403" y="553874"/>
                    <a:pt x="1024530" y="523727"/>
                  </a:cubicBezTo>
                  <a:cubicBezTo>
                    <a:pt x="1024530" y="523727"/>
                    <a:pt x="975560" y="433284"/>
                    <a:pt x="911522" y="433284"/>
                  </a:cubicBezTo>
                  <a:cubicBezTo>
                    <a:pt x="843717" y="433284"/>
                    <a:pt x="794746" y="523727"/>
                    <a:pt x="794746" y="523727"/>
                  </a:cubicBezTo>
                  <a:cubicBezTo>
                    <a:pt x="715641" y="553874"/>
                    <a:pt x="696806" y="625475"/>
                    <a:pt x="696806" y="625475"/>
                  </a:cubicBezTo>
                  <a:cubicBezTo>
                    <a:pt x="696806" y="625475"/>
                    <a:pt x="617700" y="542569"/>
                    <a:pt x="576263" y="512421"/>
                  </a:cubicBezTo>
                  <a:cubicBezTo>
                    <a:pt x="576263" y="512421"/>
                    <a:pt x="580030" y="425747"/>
                    <a:pt x="644068" y="369220"/>
                  </a:cubicBezTo>
                  <a:cubicBezTo>
                    <a:pt x="708107" y="312693"/>
                    <a:pt x="775912" y="323998"/>
                    <a:pt x="779679" y="365452"/>
                  </a:cubicBezTo>
                  <a:cubicBezTo>
                    <a:pt x="779679" y="406905"/>
                    <a:pt x="734475" y="384294"/>
                    <a:pt x="734475" y="384294"/>
                  </a:cubicBezTo>
                  <a:cubicBezTo>
                    <a:pt x="734475" y="384294"/>
                    <a:pt x="772145" y="421978"/>
                    <a:pt x="787213" y="391831"/>
                  </a:cubicBezTo>
                  <a:cubicBezTo>
                    <a:pt x="802280" y="361683"/>
                    <a:pt x="779679" y="331535"/>
                    <a:pt x="768378" y="320230"/>
                  </a:cubicBezTo>
                  <a:cubicBezTo>
                    <a:pt x="768378" y="320230"/>
                    <a:pt x="813581" y="222250"/>
                    <a:pt x="911522" y="222250"/>
                  </a:cubicBezTo>
                  <a:close/>
                  <a:moveTo>
                    <a:pt x="907753" y="185737"/>
                  </a:moveTo>
                  <a:cubicBezTo>
                    <a:pt x="809738" y="204557"/>
                    <a:pt x="741881" y="294895"/>
                    <a:pt x="741881" y="294895"/>
                  </a:cubicBezTo>
                  <a:cubicBezTo>
                    <a:pt x="568468" y="328771"/>
                    <a:pt x="523231" y="490625"/>
                    <a:pt x="523231" y="490625"/>
                  </a:cubicBezTo>
                  <a:cubicBezTo>
                    <a:pt x="485532" y="483097"/>
                    <a:pt x="474223" y="498153"/>
                    <a:pt x="474223" y="498153"/>
                  </a:cubicBezTo>
                  <a:cubicBezTo>
                    <a:pt x="474223" y="498153"/>
                    <a:pt x="474223" y="505681"/>
                    <a:pt x="470453" y="539558"/>
                  </a:cubicBezTo>
                  <a:cubicBezTo>
                    <a:pt x="470453" y="539558"/>
                    <a:pt x="312120" y="558378"/>
                    <a:pt x="259342" y="742816"/>
                  </a:cubicBezTo>
                  <a:cubicBezTo>
                    <a:pt x="259342" y="742816"/>
                    <a:pt x="176406" y="787985"/>
                    <a:pt x="134938" y="900906"/>
                  </a:cubicBezTo>
                  <a:cubicBezTo>
                    <a:pt x="176406" y="1013828"/>
                    <a:pt x="259342" y="1058996"/>
                    <a:pt x="259342" y="1058996"/>
                  </a:cubicBezTo>
                  <a:cubicBezTo>
                    <a:pt x="312120" y="1243434"/>
                    <a:pt x="470453" y="1262255"/>
                    <a:pt x="470453" y="1262255"/>
                  </a:cubicBezTo>
                  <a:cubicBezTo>
                    <a:pt x="474223" y="1296131"/>
                    <a:pt x="474223" y="1303659"/>
                    <a:pt x="474223" y="1303659"/>
                  </a:cubicBezTo>
                  <a:cubicBezTo>
                    <a:pt x="474223" y="1303659"/>
                    <a:pt x="485532" y="1318715"/>
                    <a:pt x="523231" y="1311187"/>
                  </a:cubicBezTo>
                  <a:cubicBezTo>
                    <a:pt x="523231" y="1311187"/>
                    <a:pt x="568468" y="1473041"/>
                    <a:pt x="741881" y="1510682"/>
                  </a:cubicBezTo>
                  <a:cubicBezTo>
                    <a:pt x="741881" y="1510682"/>
                    <a:pt x="809738" y="1597255"/>
                    <a:pt x="907753" y="1616075"/>
                  </a:cubicBezTo>
                  <a:cubicBezTo>
                    <a:pt x="1009539" y="1597255"/>
                    <a:pt x="1077396" y="1510682"/>
                    <a:pt x="1077396" y="1510682"/>
                  </a:cubicBezTo>
                  <a:cubicBezTo>
                    <a:pt x="1250808" y="1473041"/>
                    <a:pt x="1296046" y="1311187"/>
                    <a:pt x="1296046" y="1311187"/>
                  </a:cubicBezTo>
                  <a:cubicBezTo>
                    <a:pt x="1333744" y="1318715"/>
                    <a:pt x="1345053" y="1303659"/>
                    <a:pt x="1345053" y="1303659"/>
                  </a:cubicBezTo>
                  <a:cubicBezTo>
                    <a:pt x="1345053" y="1303659"/>
                    <a:pt x="1345053" y="1296131"/>
                    <a:pt x="1348823" y="1262255"/>
                  </a:cubicBezTo>
                  <a:cubicBezTo>
                    <a:pt x="1348823" y="1262255"/>
                    <a:pt x="1503386" y="1243434"/>
                    <a:pt x="1559934" y="1058996"/>
                  </a:cubicBezTo>
                  <a:cubicBezTo>
                    <a:pt x="1559934" y="1058996"/>
                    <a:pt x="1642870" y="1013828"/>
                    <a:pt x="1684338" y="900906"/>
                  </a:cubicBezTo>
                  <a:cubicBezTo>
                    <a:pt x="1642870" y="787985"/>
                    <a:pt x="1559934" y="742816"/>
                    <a:pt x="1559934" y="742816"/>
                  </a:cubicBezTo>
                  <a:cubicBezTo>
                    <a:pt x="1503386" y="558378"/>
                    <a:pt x="1348823" y="539558"/>
                    <a:pt x="1348823" y="539558"/>
                  </a:cubicBezTo>
                  <a:cubicBezTo>
                    <a:pt x="1345053" y="505681"/>
                    <a:pt x="1345053" y="498153"/>
                    <a:pt x="1345053" y="498153"/>
                  </a:cubicBezTo>
                  <a:cubicBezTo>
                    <a:pt x="1345053" y="498153"/>
                    <a:pt x="1333744" y="483097"/>
                    <a:pt x="1296046" y="490625"/>
                  </a:cubicBezTo>
                  <a:cubicBezTo>
                    <a:pt x="1296046" y="490625"/>
                    <a:pt x="1250808" y="328771"/>
                    <a:pt x="1077396" y="294895"/>
                  </a:cubicBezTo>
                  <a:cubicBezTo>
                    <a:pt x="1077396" y="294895"/>
                    <a:pt x="1009539" y="204557"/>
                    <a:pt x="907753" y="185737"/>
                  </a:cubicBezTo>
                  <a:close/>
                  <a:moveTo>
                    <a:pt x="907754" y="0"/>
                  </a:moveTo>
                  <a:cubicBezTo>
                    <a:pt x="941654" y="33914"/>
                    <a:pt x="1024519" y="97974"/>
                    <a:pt x="1073485" y="120584"/>
                  </a:cubicBezTo>
                  <a:cubicBezTo>
                    <a:pt x="1122451" y="146962"/>
                    <a:pt x="1242983" y="207253"/>
                    <a:pt x="1303249" y="290155"/>
                  </a:cubicBezTo>
                  <a:cubicBezTo>
                    <a:pt x="1367281" y="373056"/>
                    <a:pt x="1352215" y="478567"/>
                    <a:pt x="1352215" y="478567"/>
                  </a:cubicBezTo>
                  <a:cubicBezTo>
                    <a:pt x="1352215" y="478567"/>
                    <a:pt x="1551845" y="489872"/>
                    <a:pt x="1646011" y="636833"/>
                  </a:cubicBezTo>
                  <a:cubicBezTo>
                    <a:pt x="1743943" y="780026"/>
                    <a:pt x="1762776" y="855391"/>
                    <a:pt x="1819275" y="900610"/>
                  </a:cubicBezTo>
                  <a:cubicBezTo>
                    <a:pt x="1762776" y="945829"/>
                    <a:pt x="1743943" y="1021194"/>
                    <a:pt x="1646011" y="1164387"/>
                  </a:cubicBezTo>
                  <a:cubicBezTo>
                    <a:pt x="1551845" y="1311348"/>
                    <a:pt x="1352215" y="1322653"/>
                    <a:pt x="1352215" y="1322653"/>
                  </a:cubicBezTo>
                  <a:cubicBezTo>
                    <a:pt x="1352215" y="1322653"/>
                    <a:pt x="1367281" y="1428164"/>
                    <a:pt x="1303249" y="1511065"/>
                  </a:cubicBezTo>
                  <a:cubicBezTo>
                    <a:pt x="1242983" y="1597735"/>
                    <a:pt x="1122451" y="1654259"/>
                    <a:pt x="1073485" y="1680636"/>
                  </a:cubicBezTo>
                  <a:cubicBezTo>
                    <a:pt x="1024519" y="1703246"/>
                    <a:pt x="941654" y="1767306"/>
                    <a:pt x="907754" y="1804988"/>
                  </a:cubicBezTo>
                  <a:cubicBezTo>
                    <a:pt x="877621" y="1767306"/>
                    <a:pt x="794756" y="1703246"/>
                    <a:pt x="745790" y="1680636"/>
                  </a:cubicBezTo>
                  <a:cubicBezTo>
                    <a:pt x="696824" y="1654259"/>
                    <a:pt x="576292" y="1597735"/>
                    <a:pt x="512260" y="1511065"/>
                  </a:cubicBezTo>
                  <a:cubicBezTo>
                    <a:pt x="451994" y="1428164"/>
                    <a:pt x="467060" y="1322653"/>
                    <a:pt x="467060" y="1322653"/>
                  </a:cubicBezTo>
                  <a:cubicBezTo>
                    <a:pt x="467060" y="1322653"/>
                    <a:pt x="267430" y="1311348"/>
                    <a:pt x="169498" y="1164387"/>
                  </a:cubicBezTo>
                  <a:cubicBezTo>
                    <a:pt x="75332" y="1021194"/>
                    <a:pt x="56499" y="945829"/>
                    <a:pt x="0" y="900610"/>
                  </a:cubicBezTo>
                  <a:cubicBezTo>
                    <a:pt x="56499" y="855391"/>
                    <a:pt x="75332" y="780026"/>
                    <a:pt x="169498" y="636833"/>
                  </a:cubicBezTo>
                  <a:cubicBezTo>
                    <a:pt x="267430" y="489872"/>
                    <a:pt x="467060" y="478567"/>
                    <a:pt x="467060" y="478567"/>
                  </a:cubicBezTo>
                  <a:cubicBezTo>
                    <a:pt x="467060" y="478567"/>
                    <a:pt x="451994" y="373056"/>
                    <a:pt x="512260" y="290155"/>
                  </a:cubicBezTo>
                  <a:cubicBezTo>
                    <a:pt x="576292" y="207253"/>
                    <a:pt x="696824" y="146962"/>
                    <a:pt x="745790" y="120584"/>
                  </a:cubicBezTo>
                  <a:cubicBezTo>
                    <a:pt x="794756" y="97974"/>
                    <a:pt x="877621" y="33914"/>
                    <a:pt x="907754" y="0"/>
                  </a:cubicBezTo>
                  <a:close/>
                </a:path>
              </a:pathLst>
            </a:custGeom>
            <a:noFill/>
            <a:ln>
              <a:solidFill>
                <a:srgbClr val="43495F"/>
              </a:solidFill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微软雅黑" panose="020b0503020204020204" charset="-122"/>
                <a:sym typeface="Arial" pitchFamily="34" charset="0"/>
              </a:endParaRPr>
            </a:p>
          </p:txBody>
        </p:sp>
      </p:grpSp>
      <p:grpSp>
        <p:nvGrpSpPr>
          <p:cNvPr id="24" name="组合 23" title=""/>
          <p:cNvGrpSpPr/>
          <p:nvPr>
            <p:custDataLst>
              <p:tags r:id="rId7"/>
            </p:custDataLst>
          </p:nvPr>
        </p:nvGrpSpPr>
        <p:grpSpPr>
          <a:xfrm>
            <a:off x="8689340" y="259715"/>
            <a:ext cx="1226820" cy="1226820"/>
            <a:chOff x="4022919" y="1953286"/>
            <a:chExt cx="1620000" cy="1620000"/>
          </a:xfrm>
          <a:solidFill>
            <a:srgbClr val="38518C"/>
          </a:solidFill>
        </p:grpSpPr>
        <p:sp>
          <p:nvSpPr>
            <p:cNvPr id="25" name="任意多边形 24"/>
            <p:cNvSpPr/>
            <p:nvPr>
              <p:custDataLst>
                <p:tags r:id="rId8"/>
              </p:custDataLst>
            </p:nvPr>
          </p:nvSpPr>
          <p:spPr bwMode="auto">
            <a:xfrm rot="5400000">
              <a:off x="4022919" y="1953286"/>
              <a:ext cx="1620000" cy="1620000"/>
            </a:xfrm>
            <a:custGeom>
              <a:gdLst>
                <a:gd name="connsiteX0" fmla="*/ 1141709 w 2279650"/>
                <a:gd name="connsiteY0" fmla="*/ 173038 h 2274888"/>
                <a:gd name="connsiteX1" fmla="*/ 813858 w 2279650"/>
                <a:gd name="connsiteY1" fmla="*/ 391536 h 2274888"/>
                <a:gd name="connsiteX2" fmla="*/ 648049 w 2279650"/>
                <a:gd name="connsiteY2" fmla="*/ 670310 h 2274888"/>
                <a:gd name="connsiteX3" fmla="*/ 354113 w 2279650"/>
                <a:gd name="connsiteY3" fmla="*/ 851136 h 2274888"/>
                <a:gd name="connsiteX4" fmla="*/ 161925 w 2279650"/>
                <a:gd name="connsiteY4" fmla="*/ 1137445 h 2274888"/>
                <a:gd name="connsiteX5" fmla="*/ 354113 w 2279650"/>
                <a:gd name="connsiteY5" fmla="*/ 1423753 h 2274888"/>
                <a:gd name="connsiteX6" fmla="*/ 648049 w 2279650"/>
                <a:gd name="connsiteY6" fmla="*/ 1608346 h 2274888"/>
                <a:gd name="connsiteX7" fmla="*/ 813858 w 2279650"/>
                <a:gd name="connsiteY7" fmla="*/ 1883353 h 2274888"/>
                <a:gd name="connsiteX8" fmla="*/ 1141709 w 2279650"/>
                <a:gd name="connsiteY8" fmla="*/ 2101851 h 2274888"/>
                <a:gd name="connsiteX9" fmla="*/ 1469560 w 2279650"/>
                <a:gd name="connsiteY9" fmla="*/ 1883353 h 2274888"/>
                <a:gd name="connsiteX10" fmla="*/ 1635370 w 2279650"/>
                <a:gd name="connsiteY10" fmla="*/ 1608346 h 2274888"/>
                <a:gd name="connsiteX11" fmla="*/ 1925537 w 2279650"/>
                <a:gd name="connsiteY11" fmla="*/ 1423753 h 2274888"/>
                <a:gd name="connsiteX12" fmla="*/ 2117725 w 2279650"/>
                <a:gd name="connsiteY12" fmla="*/ 1137445 h 2274888"/>
                <a:gd name="connsiteX13" fmla="*/ 1925537 w 2279650"/>
                <a:gd name="connsiteY13" fmla="*/ 851136 h 2274888"/>
                <a:gd name="connsiteX14" fmla="*/ 1635370 w 2279650"/>
                <a:gd name="connsiteY14" fmla="*/ 670310 h 2274888"/>
                <a:gd name="connsiteX15" fmla="*/ 1469560 w 2279650"/>
                <a:gd name="connsiteY15" fmla="*/ 391536 h 2274888"/>
                <a:gd name="connsiteX16" fmla="*/ 1141709 w 2279650"/>
                <a:gd name="connsiteY16" fmla="*/ 173038 h 2274888"/>
                <a:gd name="connsiteX17" fmla="*/ 1141709 w 2279650"/>
                <a:gd name="connsiteY17" fmla="*/ 0 h 2274888"/>
                <a:gd name="connsiteX18" fmla="*/ 1578799 w 2279650"/>
                <a:gd name="connsiteY18" fmla="*/ 350273 h 2274888"/>
                <a:gd name="connsiteX19" fmla="*/ 1721984 w 2279650"/>
                <a:gd name="connsiteY19" fmla="*/ 591320 h 2274888"/>
                <a:gd name="connsiteX20" fmla="*/ 2087481 w 2279650"/>
                <a:gd name="connsiteY20" fmla="*/ 896396 h 2274888"/>
                <a:gd name="connsiteX21" fmla="*/ 2279650 w 2279650"/>
                <a:gd name="connsiteY21" fmla="*/ 1137444 h 2274888"/>
                <a:gd name="connsiteX22" fmla="*/ 2087481 w 2279650"/>
                <a:gd name="connsiteY22" fmla="*/ 1378492 h 2274888"/>
                <a:gd name="connsiteX23" fmla="*/ 1721984 w 2279650"/>
                <a:gd name="connsiteY23" fmla="*/ 1683568 h 2274888"/>
                <a:gd name="connsiteX24" fmla="*/ 1578799 w 2279650"/>
                <a:gd name="connsiteY24" fmla="*/ 1928382 h 2274888"/>
                <a:gd name="connsiteX25" fmla="*/ 1141709 w 2279650"/>
                <a:gd name="connsiteY25" fmla="*/ 2274888 h 2274888"/>
                <a:gd name="connsiteX26" fmla="*/ 700851 w 2279650"/>
                <a:gd name="connsiteY26" fmla="*/ 1928382 h 2274888"/>
                <a:gd name="connsiteX27" fmla="*/ 557667 w 2279650"/>
                <a:gd name="connsiteY27" fmla="*/ 1683568 h 2274888"/>
                <a:gd name="connsiteX28" fmla="*/ 195937 w 2279650"/>
                <a:gd name="connsiteY28" fmla="*/ 1378492 h 2274888"/>
                <a:gd name="connsiteX29" fmla="*/ 0 w 2279650"/>
                <a:gd name="connsiteY29" fmla="*/ 1137444 h 2274888"/>
                <a:gd name="connsiteX30" fmla="*/ 195937 w 2279650"/>
                <a:gd name="connsiteY30" fmla="*/ 896396 h 2274888"/>
                <a:gd name="connsiteX31" fmla="*/ 557667 w 2279650"/>
                <a:gd name="connsiteY31" fmla="*/ 591320 h 2274888"/>
                <a:gd name="connsiteX32" fmla="*/ 700851 w 2279650"/>
                <a:gd name="connsiteY32" fmla="*/ 350273 h 2274888"/>
                <a:gd name="connsiteX33" fmla="*/ 1141709 w 2279650"/>
                <a:gd name="connsiteY33" fmla="*/ 0 h 22748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279650" h="2274888">
                  <a:moveTo>
                    <a:pt x="1141709" y="173038"/>
                  </a:moveTo>
                  <a:cubicBezTo>
                    <a:pt x="1039962" y="289822"/>
                    <a:pt x="957058" y="289822"/>
                    <a:pt x="813858" y="391536"/>
                  </a:cubicBezTo>
                  <a:cubicBezTo>
                    <a:pt x="670659" y="493251"/>
                    <a:pt x="648049" y="670310"/>
                    <a:pt x="648049" y="670310"/>
                  </a:cubicBezTo>
                  <a:cubicBezTo>
                    <a:pt x="648049" y="670310"/>
                    <a:pt x="455860" y="696681"/>
                    <a:pt x="354113" y="851136"/>
                  </a:cubicBezTo>
                  <a:cubicBezTo>
                    <a:pt x="256135" y="1001825"/>
                    <a:pt x="237293" y="1103540"/>
                    <a:pt x="161925" y="1137445"/>
                  </a:cubicBezTo>
                  <a:cubicBezTo>
                    <a:pt x="237293" y="1171350"/>
                    <a:pt x="256135" y="1273064"/>
                    <a:pt x="354113" y="1423753"/>
                  </a:cubicBezTo>
                  <a:cubicBezTo>
                    <a:pt x="455860" y="1578209"/>
                    <a:pt x="648049" y="1608346"/>
                    <a:pt x="648049" y="1608346"/>
                  </a:cubicBezTo>
                  <a:cubicBezTo>
                    <a:pt x="648049" y="1608346"/>
                    <a:pt x="670659" y="1781638"/>
                    <a:pt x="813858" y="1883353"/>
                  </a:cubicBezTo>
                  <a:cubicBezTo>
                    <a:pt x="957058" y="1988835"/>
                    <a:pt x="1039962" y="1988835"/>
                    <a:pt x="1141709" y="2101851"/>
                  </a:cubicBezTo>
                  <a:cubicBezTo>
                    <a:pt x="1243456" y="1988835"/>
                    <a:pt x="1326361" y="1988835"/>
                    <a:pt x="1469560" y="1883353"/>
                  </a:cubicBezTo>
                  <a:cubicBezTo>
                    <a:pt x="1612759" y="1781638"/>
                    <a:pt x="1635370" y="1608346"/>
                    <a:pt x="1635370" y="1608346"/>
                  </a:cubicBezTo>
                  <a:cubicBezTo>
                    <a:pt x="1635370" y="1608346"/>
                    <a:pt x="1823790" y="1578209"/>
                    <a:pt x="1925537" y="1423753"/>
                  </a:cubicBezTo>
                  <a:cubicBezTo>
                    <a:pt x="2027283" y="1273064"/>
                    <a:pt x="2046125" y="1171350"/>
                    <a:pt x="2117725" y="1137445"/>
                  </a:cubicBezTo>
                  <a:cubicBezTo>
                    <a:pt x="2046125" y="1103540"/>
                    <a:pt x="2027283" y="1001825"/>
                    <a:pt x="1925537" y="851136"/>
                  </a:cubicBezTo>
                  <a:cubicBezTo>
                    <a:pt x="1823790" y="696681"/>
                    <a:pt x="1635370" y="670310"/>
                    <a:pt x="1635370" y="670310"/>
                  </a:cubicBezTo>
                  <a:cubicBezTo>
                    <a:pt x="1635370" y="670310"/>
                    <a:pt x="1612759" y="493251"/>
                    <a:pt x="1469560" y="391536"/>
                  </a:cubicBezTo>
                  <a:cubicBezTo>
                    <a:pt x="1326361" y="289822"/>
                    <a:pt x="1243456" y="289822"/>
                    <a:pt x="1141709" y="173038"/>
                  </a:cubicBezTo>
                  <a:close/>
                  <a:moveTo>
                    <a:pt x="1141709" y="0"/>
                  </a:moveTo>
                  <a:cubicBezTo>
                    <a:pt x="1228373" y="180786"/>
                    <a:pt x="1439382" y="252347"/>
                    <a:pt x="1578799" y="350273"/>
                  </a:cubicBezTo>
                  <a:cubicBezTo>
                    <a:pt x="1718216" y="444432"/>
                    <a:pt x="1721984" y="591320"/>
                    <a:pt x="1721984" y="591320"/>
                  </a:cubicBezTo>
                  <a:cubicBezTo>
                    <a:pt x="1721984" y="591320"/>
                    <a:pt x="1929225" y="651582"/>
                    <a:pt x="2087481" y="896396"/>
                  </a:cubicBezTo>
                  <a:cubicBezTo>
                    <a:pt x="2241970" y="1141211"/>
                    <a:pt x="2189218" y="1114846"/>
                    <a:pt x="2279650" y="1137444"/>
                  </a:cubicBezTo>
                  <a:cubicBezTo>
                    <a:pt x="2189218" y="1160042"/>
                    <a:pt x="2241970" y="1133678"/>
                    <a:pt x="2087481" y="1378492"/>
                  </a:cubicBezTo>
                  <a:cubicBezTo>
                    <a:pt x="1929225" y="1623306"/>
                    <a:pt x="1721984" y="1683568"/>
                    <a:pt x="1721984" y="1683568"/>
                  </a:cubicBezTo>
                  <a:cubicBezTo>
                    <a:pt x="1721984" y="1683568"/>
                    <a:pt x="1718216" y="1830456"/>
                    <a:pt x="1578799" y="1928382"/>
                  </a:cubicBezTo>
                  <a:cubicBezTo>
                    <a:pt x="1439382" y="2022541"/>
                    <a:pt x="1228373" y="2094102"/>
                    <a:pt x="1141709" y="2274888"/>
                  </a:cubicBezTo>
                  <a:cubicBezTo>
                    <a:pt x="1051277" y="2094102"/>
                    <a:pt x="840268" y="2022541"/>
                    <a:pt x="700851" y="1928382"/>
                  </a:cubicBezTo>
                  <a:cubicBezTo>
                    <a:pt x="565203" y="1830456"/>
                    <a:pt x="557667" y="1683568"/>
                    <a:pt x="557667" y="1683568"/>
                  </a:cubicBezTo>
                  <a:cubicBezTo>
                    <a:pt x="557667" y="1683568"/>
                    <a:pt x="350426" y="1623306"/>
                    <a:pt x="195937" y="1378492"/>
                  </a:cubicBezTo>
                  <a:cubicBezTo>
                    <a:pt x="37680" y="1133678"/>
                    <a:pt x="94200" y="1160042"/>
                    <a:pt x="0" y="1137444"/>
                  </a:cubicBezTo>
                  <a:cubicBezTo>
                    <a:pt x="94200" y="1114846"/>
                    <a:pt x="37680" y="1141211"/>
                    <a:pt x="195937" y="896396"/>
                  </a:cubicBezTo>
                  <a:cubicBezTo>
                    <a:pt x="350426" y="651582"/>
                    <a:pt x="557667" y="591320"/>
                    <a:pt x="557667" y="591320"/>
                  </a:cubicBezTo>
                  <a:cubicBezTo>
                    <a:pt x="557667" y="591320"/>
                    <a:pt x="565203" y="444432"/>
                    <a:pt x="700851" y="350273"/>
                  </a:cubicBezTo>
                  <a:cubicBezTo>
                    <a:pt x="840268" y="252347"/>
                    <a:pt x="1051277" y="180786"/>
                    <a:pt x="1141709" y="0"/>
                  </a:cubicBezTo>
                  <a:close/>
                </a:path>
              </a:pathLst>
            </a:custGeom>
            <a:solidFill>
              <a:srgbClr val="43495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微软雅黑" panose="020b0503020204020204" charset="-122"/>
                <a:sym typeface="Arial" pitchFamily="34" charset="0"/>
              </a:endParaRPr>
            </a:p>
          </p:txBody>
        </p:sp>
        <p:sp>
          <p:nvSpPr>
            <p:cNvPr id="26" name="任意多边形 25"/>
            <p:cNvSpPr/>
            <p:nvPr>
              <p:custDataLst>
                <p:tags r:id="rId9"/>
              </p:custDataLst>
            </p:nvPr>
          </p:nvSpPr>
          <p:spPr bwMode="auto">
            <a:xfrm rot="5400000">
              <a:off x="4183108" y="2120597"/>
              <a:ext cx="1292840" cy="1285374"/>
            </a:xfrm>
            <a:custGeom>
              <a:gdLst>
                <a:gd name="connsiteX0" fmla="*/ 696806 w 1819275"/>
                <a:gd name="connsiteY0" fmla="*/ 1179512 h 1804988"/>
                <a:gd name="connsiteX1" fmla="*/ 794746 w 1819275"/>
                <a:gd name="connsiteY1" fmla="*/ 1277492 h 1804988"/>
                <a:gd name="connsiteX2" fmla="*/ 911522 w 1819275"/>
                <a:gd name="connsiteY2" fmla="*/ 1367935 h 1804988"/>
                <a:gd name="connsiteX3" fmla="*/ 1024530 w 1819275"/>
                <a:gd name="connsiteY3" fmla="*/ 1277492 h 1804988"/>
                <a:gd name="connsiteX4" fmla="*/ 1122471 w 1819275"/>
                <a:gd name="connsiteY4" fmla="*/ 1179512 h 1804988"/>
                <a:gd name="connsiteX5" fmla="*/ 1243013 w 1819275"/>
                <a:gd name="connsiteY5" fmla="*/ 1288798 h 1804988"/>
                <a:gd name="connsiteX6" fmla="*/ 1175208 w 1819275"/>
                <a:gd name="connsiteY6" fmla="*/ 1431999 h 1804988"/>
                <a:gd name="connsiteX7" fmla="*/ 1039598 w 1819275"/>
                <a:gd name="connsiteY7" fmla="*/ 1435767 h 1804988"/>
                <a:gd name="connsiteX8" fmla="*/ 1084801 w 1819275"/>
                <a:gd name="connsiteY8" fmla="*/ 1416925 h 1804988"/>
                <a:gd name="connsiteX9" fmla="*/ 1032064 w 1819275"/>
                <a:gd name="connsiteY9" fmla="*/ 1409388 h 1804988"/>
                <a:gd name="connsiteX10" fmla="*/ 1050899 w 1819275"/>
                <a:gd name="connsiteY10" fmla="*/ 1480989 h 1804988"/>
                <a:gd name="connsiteX11" fmla="*/ 911522 w 1819275"/>
                <a:gd name="connsiteY11" fmla="*/ 1582737 h 1804988"/>
                <a:gd name="connsiteX12" fmla="*/ 768378 w 1819275"/>
                <a:gd name="connsiteY12" fmla="*/ 1480989 h 1804988"/>
                <a:gd name="connsiteX13" fmla="*/ 787213 w 1819275"/>
                <a:gd name="connsiteY13" fmla="*/ 1409388 h 1804988"/>
                <a:gd name="connsiteX14" fmla="*/ 734475 w 1819275"/>
                <a:gd name="connsiteY14" fmla="*/ 1416925 h 1804988"/>
                <a:gd name="connsiteX15" fmla="*/ 779679 w 1819275"/>
                <a:gd name="connsiteY15" fmla="*/ 1435767 h 1804988"/>
                <a:gd name="connsiteX16" fmla="*/ 644068 w 1819275"/>
                <a:gd name="connsiteY16" fmla="*/ 1431999 h 1804988"/>
                <a:gd name="connsiteX17" fmla="*/ 576263 w 1819275"/>
                <a:gd name="connsiteY17" fmla="*/ 1288798 h 1804988"/>
                <a:gd name="connsiteX18" fmla="*/ 696806 w 1819275"/>
                <a:gd name="connsiteY18" fmla="*/ 1179512 h 1804988"/>
                <a:gd name="connsiteX19" fmla="*/ 765493 w 1819275"/>
                <a:gd name="connsiteY19" fmla="*/ 1081087 h 1804988"/>
                <a:gd name="connsiteX20" fmla="*/ 912314 w 1819275"/>
                <a:gd name="connsiteY20" fmla="*/ 1118757 h 1804988"/>
                <a:gd name="connsiteX21" fmla="*/ 1055371 w 1819275"/>
                <a:gd name="connsiteY21" fmla="*/ 1081087 h 1804988"/>
                <a:gd name="connsiteX22" fmla="*/ 991372 w 1819275"/>
                <a:gd name="connsiteY22" fmla="*/ 1246833 h 1804988"/>
                <a:gd name="connsiteX23" fmla="*/ 912314 w 1819275"/>
                <a:gd name="connsiteY23" fmla="*/ 1303337 h 1804988"/>
                <a:gd name="connsiteX24" fmla="*/ 833257 w 1819275"/>
                <a:gd name="connsiteY24" fmla="*/ 1246833 h 1804988"/>
                <a:gd name="connsiteX25" fmla="*/ 765493 w 1819275"/>
                <a:gd name="connsiteY25" fmla="*/ 1081087 h 1804988"/>
                <a:gd name="connsiteX26" fmla="*/ 1122363 w 1819275"/>
                <a:gd name="connsiteY26" fmla="*/ 1069975 h 1804988"/>
                <a:gd name="connsiteX27" fmla="*/ 1220391 w 1819275"/>
                <a:gd name="connsiteY27" fmla="*/ 1085031 h 1804988"/>
                <a:gd name="connsiteX28" fmla="*/ 1325960 w 1819275"/>
                <a:gd name="connsiteY28" fmla="*/ 1303338 h 1804988"/>
                <a:gd name="connsiteX29" fmla="*/ 1126133 w 1819275"/>
                <a:gd name="connsiteY29" fmla="*/ 1164073 h 1804988"/>
                <a:gd name="connsiteX30" fmla="*/ 1122363 w 1819275"/>
                <a:gd name="connsiteY30" fmla="*/ 1069975 h 1804988"/>
                <a:gd name="connsiteX31" fmla="*/ 696914 w 1819275"/>
                <a:gd name="connsiteY31" fmla="*/ 1069975 h 1804988"/>
                <a:gd name="connsiteX32" fmla="*/ 693144 w 1819275"/>
                <a:gd name="connsiteY32" fmla="*/ 1164073 h 1804988"/>
                <a:gd name="connsiteX33" fmla="*/ 493317 w 1819275"/>
                <a:gd name="connsiteY33" fmla="*/ 1303338 h 1804988"/>
                <a:gd name="connsiteX34" fmla="*/ 598886 w 1819275"/>
                <a:gd name="connsiteY34" fmla="*/ 1085031 h 1804988"/>
                <a:gd name="connsiteX35" fmla="*/ 696914 w 1819275"/>
                <a:gd name="connsiteY35" fmla="*/ 1069975 h 1804988"/>
                <a:gd name="connsiteX36" fmla="*/ 1164680 w 1819275"/>
                <a:gd name="connsiteY36" fmla="*/ 754062 h 1804988"/>
                <a:gd name="connsiteX37" fmla="*/ 1255245 w 1819275"/>
                <a:gd name="connsiteY37" fmla="*/ 825610 h 1804988"/>
                <a:gd name="connsiteX38" fmla="*/ 1338264 w 1819275"/>
                <a:gd name="connsiteY38" fmla="*/ 897159 h 1804988"/>
                <a:gd name="connsiteX39" fmla="*/ 1255245 w 1819275"/>
                <a:gd name="connsiteY39" fmla="*/ 964941 h 1804988"/>
                <a:gd name="connsiteX40" fmla="*/ 1108076 w 1819275"/>
                <a:gd name="connsiteY40" fmla="*/ 1025192 h 1804988"/>
                <a:gd name="connsiteX41" fmla="*/ 1157132 w 1819275"/>
                <a:gd name="connsiteY41" fmla="*/ 897159 h 1804988"/>
                <a:gd name="connsiteX42" fmla="*/ 1108076 w 1819275"/>
                <a:gd name="connsiteY42" fmla="*/ 765359 h 1804988"/>
                <a:gd name="connsiteX43" fmla="*/ 1164680 w 1819275"/>
                <a:gd name="connsiteY43" fmla="*/ 754062 h 1804988"/>
                <a:gd name="connsiteX44" fmla="*/ 655945 w 1819275"/>
                <a:gd name="connsiteY44" fmla="*/ 754062 h 1804988"/>
                <a:gd name="connsiteX45" fmla="*/ 712788 w 1819275"/>
                <a:gd name="connsiteY45" fmla="*/ 765359 h 1804988"/>
                <a:gd name="connsiteX46" fmla="*/ 667314 w 1819275"/>
                <a:gd name="connsiteY46" fmla="*/ 897159 h 1804988"/>
                <a:gd name="connsiteX47" fmla="*/ 712788 w 1819275"/>
                <a:gd name="connsiteY47" fmla="*/ 1025192 h 1804988"/>
                <a:gd name="connsiteX48" fmla="*/ 564997 w 1819275"/>
                <a:gd name="connsiteY48" fmla="*/ 964941 h 1804988"/>
                <a:gd name="connsiteX49" fmla="*/ 477838 w 1819275"/>
                <a:gd name="connsiteY49" fmla="*/ 897159 h 1804988"/>
                <a:gd name="connsiteX50" fmla="*/ 564997 w 1819275"/>
                <a:gd name="connsiteY50" fmla="*/ 825610 h 1804988"/>
                <a:gd name="connsiteX51" fmla="*/ 655945 w 1819275"/>
                <a:gd name="connsiteY51" fmla="*/ 754062 h 1804988"/>
                <a:gd name="connsiteX52" fmla="*/ 908051 w 1819275"/>
                <a:gd name="connsiteY52" fmla="*/ 715962 h 1804988"/>
                <a:gd name="connsiteX53" fmla="*/ 1089026 w 1819275"/>
                <a:gd name="connsiteY53" fmla="*/ 896937 h 1804988"/>
                <a:gd name="connsiteX54" fmla="*/ 908051 w 1819275"/>
                <a:gd name="connsiteY54" fmla="*/ 1077912 h 1804988"/>
                <a:gd name="connsiteX55" fmla="*/ 727076 w 1819275"/>
                <a:gd name="connsiteY55" fmla="*/ 896937 h 1804988"/>
                <a:gd name="connsiteX56" fmla="*/ 908051 w 1819275"/>
                <a:gd name="connsiteY56" fmla="*/ 715962 h 1804988"/>
                <a:gd name="connsiteX57" fmla="*/ 1329427 w 1819275"/>
                <a:gd name="connsiteY57" fmla="*/ 588962 h 1804988"/>
                <a:gd name="connsiteX58" fmla="*/ 1480390 w 1819275"/>
                <a:gd name="connsiteY58" fmla="*/ 664129 h 1804988"/>
                <a:gd name="connsiteX59" fmla="*/ 1469068 w 1819275"/>
                <a:gd name="connsiteY59" fmla="*/ 765605 h 1804988"/>
                <a:gd name="connsiteX60" fmla="*/ 1472842 w 1819275"/>
                <a:gd name="connsiteY60" fmla="*/ 720505 h 1804988"/>
                <a:gd name="connsiteX61" fmla="*/ 1435101 w 1819275"/>
                <a:gd name="connsiteY61" fmla="*/ 743055 h 1804988"/>
                <a:gd name="connsiteX62" fmla="*/ 1518130 w 1819275"/>
                <a:gd name="connsiteY62" fmla="*/ 761847 h 1804988"/>
                <a:gd name="connsiteX63" fmla="*/ 1635126 w 1819275"/>
                <a:gd name="connsiteY63" fmla="*/ 897148 h 1804988"/>
                <a:gd name="connsiteX64" fmla="*/ 1518130 w 1819275"/>
                <a:gd name="connsiteY64" fmla="*/ 1032449 h 1804988"/>
                <a:gd name="connsiteX65" fmla="*/ 1435101 w 1819275"/>
                <a:gd name="connsiteY65" fmla="*/ 1047482 h 1804988"/>
                <a:gd name="connsiteX66" fmla="*/ 1472842 w 1819275"/>
                <a:gd name="connsiteY66" fmla="*/ 1073791 h 1804988"/>
                <a:gd name="connsiteX67" fmla="*/ 1469068 w 1819275"/>
                <a:gd name="connsiteY67" fmla="*/ 1024932 h 1804988"/>
                <a:gd name="connsiteX68" fmla="*/ 1480390 w 1819275"/>
                <a:gd name="connsiteY68" fmla="*/ 1126408 h 1804988"/>
                <a:gd name="connsiteX69" fmla="*/ 1325653 w 1819275"/>
                <a:gd name="connsiteY69" fmla="*/ 1201775 h 1804988"/>
                <a:gd name="connsiteX70" fmla="*/ 1235076 w 1819275"/>
                <a:gd name="connsiteY70" fmla="*/ 1081307 h 1804988"/>
                <a:gd name="connsiteX71" fmla="*/ 1303009 w 1819275"/>
                <a:gd name="connsiteY71" fmla="*/ 1006140 h 1804988"/>
                <a:gd name="connsiteX72" fmla="*/ 1408683 w 1819275"/>
                <a:gd name="connsiteY72" fmla="*/ 897148 h 1804988"/>
                <a:gd name="connsiteX73" fmla="*/ 1303009 w 1819275"/>
                <a:gd name="connsiteY73" fmla="*/ 788155 h 1804988"/>
                <a:gd name="connsiteX74" fmla="*/ 1235076 w 1819275"/>
                <a:gd name="connsiteY74" fmla="*/ 712988 h 1804988"/>
                <a:gd name="connsiteX75" fmla="*/ 1325653 w 1819275"/>
                <a:gd name="connsiteY75" fmla="*/ 592720 h 1804988"/>
                <a:gd name="connsiteX76" fmla="*/ 1329427 w 1819275"/>
                <a:gd name="connsiteY76" fmla="*/ 588962 h 1804988"/>
                <a:gd name="connsiteX77" fmla="*/ 490312 w 1819275"/>
                <a:gd name="connsiteY77" fmla="*/ 588962 h 1804988"/>
                <a:gd name="connsiteX78" fmla="*/ 494092 w 1819275"/>
                <a:gd name="connsiteY78" fmla="*/ 592720 h 1804988"/>
                <a:gd name="connsiteX79" fmla="*/ 581026 w 1819275"/>
                <a:gd name="connsiteY79" fmla="*/ 712988 h 1804988"/>
                <a:gd name="connsiteX80" fmla="*/ 516770 w 1819275"/>
                <a:gd name="connsiteY80" fmla="*/ 788155 h 1804988"/>
                <a:gd name="connsiteX81" fmla="*/ 410937 w 1819275"/>
                <a:gd name="connsiteY81" fmla="*/ 897148 h 1804988"/>
                <a:gd name="connsiteX82" fmla="*/ 516770 w 1819275"/>
                <a:gd name="connsiteY82" fmla="*/ 1006140 h 1804988"/>
                <a:gd name="connsiteX83" fmla="*/ 581026 w 1819275"/>
                <a:gd name="connsiteY83" fmla="*/ 1081307 h 1804988"/>
                <a:gd name="connsiteX84" fmla="*/ 494092 w 1819275"/>
                <a:gd name="connsiteY84" fmla="*/ 1201775 h 1804988"/>
                <a:gd name="connsiteX85" fmla="*/ 339121 w 1819275"/>
                <a:gd name="connsiteY85" fmla="*/ 1126408 h 1804988"/>
                <a:gd name="connsiteX86" fmla="*/ 350461 w 1819275"/>
                <a:gd name="connsiteY86" fmla="*/ 1024932 h 1804988"/>
                <a:gd name="connsiteX87" fmla="*/ 346681 w 1819275"/>
                <a:gd name="connsiteY87" fmla="*/ 1073791 h 1804988"/>
                <a:gd name="connsiteX88" fmla="*/ 384478 w 1819275"/>
                <a:gd name="connsiteY88" fmla="*/ 1047482 h 1804988"/>
                <a:gd name="connsiteX89" fmla="*/ 301324 w 1819275"/>
                <a:gd name="connsiteY89" fmla="*/ 1032449 h 1804988"/>
                <a:gd name="connsiteX90" fmla="*/ 184151 w 1819275"/>
                <a:gd name="connsiteY90" fmla="*/ 897148 h 1804988"/>
                <a:gd name="connsiteX91" fmla="*/ 301324 w 1819275"/>
                <a:gd name="connsiteY91" fmla="*/ 761847 h 1804988"/>
                <a:gd name="connsiteX92" fmla="*/ 384478 w 1819275"/>
                <a:gd name="connsiteY92" fmla="*/ 743055 h 1804988"/>
                <a:gd name="connsiteX93" fmla="*/ 346681 w 1819275"/>
                <a:gd name="connsiteY93" fmla="*/ 720505 h 1804988"/>
                <a:gd name="connsiteX94" fmla="*/ 350461 w 1819275"/>
                <a:gd name="connsiteY94" fmla="*/ 765605 h 1804988"/>
                <a:gd name="connsiteX95" fmla="*/ 339121 w 1819275"/>
                <a:gd name="connsiteY95" fmla="*/ 664129 h 1804988"/>
                <a:gd name="connsiteX96" fmla="*/ 490312 w 1819275"/>
                <a:gd name="connsiteY96" fmla="*/ 588962 h 1804988"/>
                <a:gd name="connsiteX97" fmla="*/ 1325960 w 1819275"/>
                <a:gd name="connsiteY97" fmla="*/ 498475 h 1804988"/>
                <a:gd name="connsiteX98" fmla="*/ 1220391 w 1819275"/>
                <a:gd name="connsiteY98" fmla="*/ 716782 h 1804988"/>
                <a:gd name="connsiteX99" fmla="*/ 1122363 w 1819275"/>
                <a:gd name="connsiteY99" fmla="*/ 731838 h 1804988"/>
                <a:gd name="connsiteX100" fmla="*/ 1126133 w 1819275"/>
                <a:gd name="connsiteY100" fmla="*/ 637740 h 1804988"/>
                <a:gd name="connsiteX101" fmla="*/ 1325960 w 1819275"/>
                <a:gd name="connsiteY101" fmla="*/ 498475 h 1804988"/>
                <a:gd name="connsiteX102" fmla="*/ 912314 w 1819275"/>
                <a:gd name="connsiteY102" fmla="*/ 498475 h 1804988"/>
                <a:gd name="connsiteX103" fmla="*/ 991372 w 1819275"/>
                <a:gd name="connsiteY103" fmla="*/ 554979 h 1804988"/>
                <a:gd name="connsiteX104" fmla="*/ 1055371 w 1819275"/>
                <a:gd name="connsiteY104" fmla="*/ 720725 h 1804988"/>
                <a:gd name="connsiteX105" fmla="*/ 912314 w 1819275"/>
                <a:gd name="connsiteY105" fmla="*/ 683056 h 1804988"/>
                <a:gd name="connsiteX106" fmla="*/ 765493 w 1819275"/>
                <a:gd name="connsiteY106" fmla="*/ 720725 h 1804988"/>
                <a:gd name="connsiteX107" fmla="*/ 833257 w 1819275"/>
                <a:gd name="connsiteY107" fmla="*/ 554979 h 1804988"/>
                <a:gd name="connsiteX108" fmla="*/ 912314 w 1819275"/>
                <a:gd name="connsiteY108" fmla="*/ 498475 h 1804988"/>
                <a:gd name="connsiteX109" fmla="*/ 493317 w 1819275"/>
                <a:gd name="connsiteY109" fmla="*/ 498475 h 1804988"/>
                <a:gd name="connsiteX110" fmla="*/ 693144 w 1819275"/>
                <a:gd name="connsiteY110" fmla="*/ 637740 h 1804988"/>
                <a:gd name="connsiteX111" fmla="*/ 696914 w 1819275"/>
                <a:gd name="connsiteY111" fmla="*/ 731838 h 1804988"/>
                <a:gd name="connsiteX112" fmla="*/ 598886 w 1819275"/>
                <a:gd name="connsiteY112" fmla="*/ 716782 h 1804988"/>
                <a:gd name="connsiteX113" fmla="*/ 493317 w 1819275"/>
                <a:gd name="connsiteY113" fmla="*/ 498475 h 1804988"/>
                <a:gd name="connsiteX114" fmla="*/ 911522 w 1819275"/>
                <a:gd name="connsiteY114" fmla="*/ 222250 h 1804988"/>
                <a:gd name="connsiteX115" fmla="*/ 1050899 w 1819275"/>
                <a:gd name="connsiteY115" fmla="*/ 320230 h 1804988"/>
                <a:gd name="connsiteX116" fmla="*/ 1032064 w 1819275"/>
                <a:gd name="connsiteY116" fmla="*/ 391831 h 1804988"/>
                <a:gd name="connsiteX117" fmla="*/ 1084801 w 1819275"/>
                <a:gd name="connsiteY117" fmla="*/ 384294 h 1804988"/>
                <a:gd name="connsiteX118" fmla="*/ 1039598 w 1819275"/>
                <a:gd name="connsiteY118" fmla="*/ 365452 h 1804988"/>
                <a:gd name="connsiteX119" fmla="*/ 1175208 w 1819275"/>
                <a:gd name="connsiteY119" fmla="*/ 369220 h 1804988"/>
                <a:gd name="connsiteX120" fmla="*/ 1243013 w 1819275"/>
                <a:gd name="connsiteY120" fmla="*/ 512421 h 1804988"/>
                <a:gd name="connsiteX121" fmla="*/ 1122471 w 1819275"/>
                <a:gd name="connsiteY121" fmla="*/ 625475 h 1804988"/>
                <a:gd name="connsiteX122" fmla="*/ 1024530 w 1819275"/>
                <a:gd name="connsiteY122" fmla="*/ 523727 h 1804988"/>
                <a:gd name="connsiteX123" fmla="*/ 911522 w 1819275"/>
                <a:gd name="connsiteY123" fmla="*/ 433284 h 1804988"/>
                <a:gd name="connsiteX124" fmla="*/ 794746 w 1819275"/>
                <a:gd name="connsiteY124" fmla="*/ 523727 h 1804988"/>
                <a:gd name="connsiteX125" fmla="*/ 696806 w 1819275"/>
                <a:gd name="connsiteY125" fmla="*/ 625475 h 1804988"/>
                <a:gd name="connsiteX126" fmla="*/ 576263 w 1819275"/>
                <a:gd name="connsiteY126" fmla="*/ 512421 h 1804988"/>
                <a:gd name="connsiteX127" fmla="*/ 644068 w 1819275"/>
                <a:gd name="connsiteY127" fmla="*/ 369220 h 1804988"/>
                <a:gd name="connsiteX128" fmla="*/ 779679 w 1819275"/>
                <a:gd name="connsiteY128" fmla="*/ 365452 h 1804988"/>
                <a:gd name="connsiteX129" fmla="*/ 734475 w 1819275"/>
                <a:gd name="connsiteY129" fmla="*/ 384294 h 1804988"/>
                <a:gd name="connsiteX130" fmla="*/ 787213 w 1819275"/>
                <a:gd name="connsiteY130" fmla="*/ 391831 h 1804988"/>
                <a:gd name="connsiteX131" fmla="*/ 768378 w 1819275"/>
                <a:gd name="connsiteY131" fmla="*/ 320230 h 1804988"/>
                <a:gd name="connsiteX132" fmla="*/ 911522 w 1819275"/>
                <a:gd name="connsiteY132" fmla="*/ 222250 h 1804988"/>
                <a:gd name="connsiteX133" fmla="*/ 907753 w 1819275"/>
                <a:gd name="connsiteY133" fmla="*/ 185737 h 1804988"/>
                <a:gd name="connsiteX134" fmla="*/ 741881 w 1819275"/>
                <a:gd name="connsiteY134" fmla="*/ 294895 h 1804988"/>
                <a:gd name="connsiteX135" fmla="*/ 523231 w 1819275"/>
                <a:gd name="connsiteY135" fmla="*/ 490625 h 1804988"/>
                <a:gd name="connsiteX136" fmla="*/ 474223 w 1819275"/>
                <a:gd name="connsiteY136" fmla="*/ 498153 h 1804988"/>
                <a:gd name="connsiteX137" fmla="*/ 470453 w 1819275"/>
                <a:gd name="connsiteY137" fmla="*/ 539558 h 1804988"/>
                <a:gd name="connsiteX138" fmla="*/ 259342 w 1819275"/>
                <a:gd name="connsiteY138" fmla="*/ 742816 h 1804988"/>
                <a:gd name="connsiteX139" fmla="*/ 134938 w 1819275"/>
                <a:gd name="connsiteY139" fmla="*/ 900906 h 1804988"/>
                <a:gd name="connsiteX140" fmla="*/ 259342 w 1819275"/>
                <a:gd name="connsiteY140" fmla="*/ 1058996 h 1804988"/>
                <a:gd name="connsiteX141" fmla="*/ 470453 w 1819275"/>
                <a:gd name="connsiteY141" fmla="*/ 1262255 h 1804988"/>
                <a:gd name="connsiteX142" fmla="*/ 474223 w 1819275"/>
                <a:gd name="connsiteY142" fmla="*/ 1303659 h 1804988"/>
                <a:gd name="connsiteX143" fmla="*/ 523231 w 1819275"/>
                <a:gd name="connsiteY143" fmla="*/ 1311187 h 1804988"/>
                <a:gd name="connsiteX144" fmla="*/ 741881 w 1819275"/>
                <a:gd name="connsiteY144" fmla="*/ 1510682 h 1804988"/>
                <a:gd name="connsiteX145" fmla="*/ 907753 w 1819275"/>
                <a:gd name="connsiteY145" fmla="*/ 1616075 h 1804988"/>
                <a:gd name="connsiteX146" fmla="*/ 1077396 w 1819275"/>
                <a:gd name="connsiteY146" fmla="*/ 1510682 h 1804988"/>
                <a:gd name="connsiteX147" fmla="*/ 1296046 w 1819275"/>
                <a:gd name="connsiteY147" fmla="*/ 1311187 h 1804988"/>
                <a:gd name="connsiteX148" fmla="*/ 1345053 w 1819275"/>
                <a:gd name="connsiteY148" fmla="*/ 1303659 h 1804988"/>
                <a:gd name="connsiteX149" fmla="*/ 1348823 w 1819275"/>
                <a:gd name="connsiteY149" fmla="*/ 1262255 h 1804988"/>
                <a:gd name="connsiteX150" fmla="*/ 1559934 w 1819275"/>
                <a:gd name="connsiteY150" fmla="*/ 1058996 h 1804988"/>
                <a:gd name="connsiteX151" fmla="*/ 1684338 w 1819275"/>
                <a:gd name="connsiteY151" fmla="*/ 900906 h 1804988"/>
                <a:gd name="connsiteX152" fmla="*/ 1559934 w 1819275"/>
                <a:gd name="connsiteY152" fmla="*/ 742816 h 1804988"/>
                <a:gd name="connsiteX153" fmla="*/ 1348823 w 1819275"/>
                <a:gd name="connsiteY153" fmla="*/ 539558 h 1804988"/>
                <a:gd name="connsiteX154" fmla="*/ 1345053 w 1819275"/>
                <a:gd name="connsiteY154" fmla="*/ 498153 h 1804988"/>
                <a:gd name="connsiteX155" fmla="*/ 1296046 w 1819275"/>
                <a:gd name="connsiteY155" fmla="*/ 490625 h 1804988"/>
                <a:gd name="connsiteX156" fmla="*/ 1077396 w 1819275"/>
                <a:gd name="connsiteY156" fmla="*/ 294895 h 1804988"/>
                <a:gd name="connsiteX157" fmla="*/ 907753 w 1819275"/>
                <a:gd name="connsiteY157" fmla="*/ 185737 h 1804988"/>
                <a:gd name="connsiteX158" fmla="*/ 907754 w 1819275"/>
                <a:gd name="connsiteY158" fmla="*/ 0 h 1804988"/>
                <a:gd name="connsiteX159" fmla="*/ 1073485 w 1819275"/>
                <a:gd name="connsiteY159" fmla="*/ 120584 h 1804988"/>
                <a:gd name="connsiteX160" fmla="*/ 1303249 w 1819275"/>
                <a:gd name="connsiteY160" fmla="*/ 290155 h 1804988"/>
                <a:gd name="connsiteX161" fmla="*/ 1352215 w 1819275"/>
                <a:gd name="connsiteY161" fmla="*/ 478567 h 1804988"/>
                <a:gd name="connsiteX162" fmla="*/ 1646011 w 1819275"/>
                <a:gd name="connsiteY162" fmla="*/ 636833 h 1804988"/>
                <a:gd name="connsiteX163" fmla="*/ 1819275 w 1819275"/>
                <a:gd name="connsiteY163" fmla="*/ 900610 h 1804988"/>
                <a:gd name="connsiteX164" fmla="*/ 1646011 w 1819275"/>
                <a:gd name="connsiteY164" fmla="*/ 1164387 h 1804988"/>
                <a:gd name="connsiteX165" fmla="*/ 1352215 w 1819275"/>
                <a:gd name="connsiteY165" fmla="*/ 1322653 h 1804988"/>
                <a:gd name="connsiteX166" fmla="*/ 1303249 w 1819275"/>
                <a:gd name="connsiteY166" fmla="*/ 1511065 h 1804988"/>
                <a:gd name="connsiteX167" fmla="*/ 1073485 w 1819275"/>
                <a:gd name="connsiteY167" fmla="*/ 1680636 h 1804988"/>
                <a:gd name="connsiteX168" fmla="*/ 907754 w 1819275"/>
                <a:gd name="connsiteY168" fmla="*/ 1804988 h 1804988"/>
                <a:gd name="connsiteX169" fmla="*/ 745790 w 1819275"/>
                <a:gd name="connsiteY169" fmla="*/ 1680636 h 1804988"/>
                <a:gd name="connsiteX170" fmla="*/ 512260 w 1819275"/>
                <a:gd name="connsiteY170" fmla="*/ 1511065 h 1804988"/>
                <a:gd name="connsiteX171" fmla="*/ 467060 w 1819275"/>
                <a:gd name="connsiteY171" fmla="*/ 1322653 h 1804988"/>
                <a:gd name="connsiteX172" fmla="*/ 169498 w 1819275"/>
                <a:gd name="connsiteY172" fmla="*/ 1164387 h 1804988"/>
                <a:gd name="connsiteX173" fmla="*/ 0 w 1819275"/>
                <a:gd name="connsiteY173" fmla="*/ 900610 h 1804988"/>
                <a:gd name="connsiteX174" fmla="*/ 169498 w 1819275"/>
                <a:gd name="connsiteY174" fmla="*/ 636833 h 1804988"/>
                <a:gd name="connsiteX175" fmla="*/ 467060 w 1819275"/>
                <a:gd name="connsiteY175" fmla="*/ 478567 h 1804988"/>
                <a:gd name="connsiteX176" fmla="*/ 512260 w 1819275"/>
                <a:gd name="connsiteY176" fmla="*/ 290155 h 1804988"/>
                <a:gd name="connsiteX177" fmla="*/ 745790 w 1819275"/>
                <a:gd name="connsiteY177" fmla="*/ 120584 h 1804988"/>
                <a:gd name="connsiteX178" fmla="*/ 907754 w 1819275"/>
                <a:gd name="connsiteY178" fmla="*/ 0 h 18049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</a:cxnLst>
              <a:rect l="l" t="t" r="r" b="b"/>
              <a:pathLst>
                <a:path w="1819275" h="1804988">
                  <a:moveTo>
                    <a:pt x="696806" y="1179512"/>
                  </a:moveTo>
                  <a:cubicBezTo>
                    <a:pt x="696806" y="1179512"/>
                    <a:pt x="715640" y="1251113"/>
                    <a:pt x="794746" y="1277492"/>
                  </a:cubicBezTo>
                  <a:cubicBezTo>
                    <a:pt x="794746" y="1277492"/>
                    <a:pt x="843717" y="1367935"/>
                    <a:pt x="911522" y="1367935"/>
                  </a:cubicBezTo>
                  <a:cubicBezTo>
                    <a:pt x="975560" y="1367935"/>
                    <a:pt x="1024530" y="1277492"/>
                    <a:pt x="1024530" y="1277492"/>
                  </a:cubicBezTo>
                  <a:cubicBezTo>
                    <a:pt x="1107403" y="1251113"/>
                    <a:pt x="1122471" y="1179512"/>
                    <a:pt x="1122471" y="1179512"/>
                  </a:cubicBezTo>
                  <a:cubicBezTo>
                    <a:pt x="1122471" y="1179512"/>
                    <a:pt x="1201777" y="1258650"/>
                    <a:pt x="1243013" y="1288798"/>
                  </a:cubicBezTo>
                  <a:cubicBezTo>
                    <a:pt x="1243013" y="1288798"/>
                    <a:pt x="1239246" y="1375472"/>
                    <a:pt x="1175208" y="1431999"/>
                  </a:cubicBezTo>
                  <a:cubicBezTo>
                    <a:pt x="1111170" y="1488526"/>
                    <a:pt x="1043365" y="1477220"/>
                    <a:pt x="1039598" y="1435767"/>
                  </a:cubicBezTo>
                  <a:cubicBezTo>
                    <a:pt x="1039598" y="1394314"/>
                    <a:pt x="1084801" y="1416925"/>
                    <a:pt x="1084801" y="1416925"/>
                  </a:cubicBezTo>
                  <a:cubicBezTo>
                    <a:pt x="1084801" y="1416925"/>
                    <a:pt x="1047132" y="1379241"/>
                    <a:pt x="1032064" y="1409388"/>
                  </a:cubicBezTo>
                  <a:cubicBezTo>
                    <a:pt x="1016996" y="1443304"/>
                    <a:pt x="1039598" y="1469683"/>
                    <a:pt x="1050899" y="1480989"/>
                  </a:cubicBezTo>
                  <a:cubicBezTo>
                    <a:pt x="1050899" y="1480989"/>
                    <a:pt x="1005695" y="1582737"/>
                    <a:pt x="911522" y="1582737"/>
                  </a:cubicBezTo>
                  <a:cubicBezTo>
                    <a:pt x="813581" y="1582737"/>
                    <a:pt x="768378" y="1480989"/>
                    <a:pt x="768378" y="1480989"/>
                  </a:cubicBezTo>
                  <a:cubicBezTo>
                    <a:pt x="779679" y="1469683"/>
                    <a:pt x="802280" y="1443304"/>
                    <a:pt x="787213" y="1409388"/>
                  </a:cubicBezTo>
                  <a:cubicBezTo>
                    <a:pt x="772145" y="1379241"/>
                    <a:pt x="734475" y="1416925"/>
                    <a:pt x="734475" y="1416925"/>
                  </a:cubicBezTo>
                  <a:cubicBezTo>
                    <a:pt x="734475" y="1416925"/>
                    <a:pt x="779679" y="1394314"/>
                    <a:pt x="779679" y="1435767"/>
                  </a:cubicBezTo>
                  <a:cubicBezTo>
                    <a:pt x="775912" y="1477220"/>
                    <a:pt x="708107" y="1488526"/>
                    <a:pt x="644068" y="1431999"/>
                  </a:cubicBezTo>
                  <a:cubicBezTo>
                    <a:pt x="580030" y="1375472"/>
                    <a:pt x="576263" y="1288798"/>
                    <a:pt x="576263" y="1288798"/>
                  </a:cubicBezTo>
                  <a:cubicBezTo>
                    <a:pt x="617700" y="1258650"/>
                    <a:pt x="696806" y="1179512"/>
                    <a:pt x="696806" y="1179512"/>
                  </a:cubicBezTo>
                  <a:close/>
                  <a:moveTo>
                    <a:pt x="765493" y="1081087"/>
                  </a:moveTo>
                  <a:cubicBezTo>
                    <a:pt x="765493" y="1081087"/>
                    <a:pt x="833257" y="1118757"/>
                    <a:pt x="912314" y="1118757"/>
                  </a:cubicBezTo>
                  <a:cubicBezTo>
                    <a:pt x="987607" y="1118757"/>
                    <a:pt x="1055371" y="1081087"/>
                    <a:pt x="1055371" y="1081087"/>
                  </a:cubicBezTo>
                  <a:cubicBezTo>
                    <a:pt x="1108076" y="1209163"/>
                    <a:pt x="991372" y="1246833"/>
                    <a:pt x="991372" y="1246833"/>
                  </a:cubicBezTo>
                  <a:cubicBezTo>
                    <a:pt x="991372" y="1246833"/>
                    <a:pt x="968784" y="1303337"/>
                    <a:pt x="912314" y="1303337"/>
                  </a:cubicBezTo>
                  <a:cubicBezTo>
                    <a:pt x="852080" y="1303337"/>
                    <a:pt x="833257" y="1246833"/>
                    <a:pt x="833257" y="1246833"/>
                  </a:cubicBezTo>
                  <a:cubicBezTo>
                    <a:pt x="833257" y="1246833"/>
                    <a:pt x="712788" y="1209163"/>
                    <a:pt x="765493" y="1081087"/>
                  </a:cubicBezTo>
                  <a:close/>
                  <a:moveTo>
                    <a:pt x="1122363" y="1069975"/>
                  </a:moveTo>
                  <a:cubicBezTo>
                    <a:pt x="1156296" y="1081267"/>
                    <a:pt x="1220391" y="1085031"/>
                    <a:pt x="1220391" y="1085031"/>
                  </a:cubicBezTo>
                  <a:cubicBezTo>
                    <a:pt x="1333501" y="1216768"/>
                    <a:pt x="1325960" y="1303338"/>
                    <a:pt x="1325960" y="1303338"/>
                  </a:cubicBezTo>
                  <a:cubicBezTo>
                    <a:pt x="1243013" y="1288283"/>
                    <a:pt x="1126133" y="1164073"/>
                    <a:pt x="1126133" y="1164073"/>
                  </a:cubicBezTo>
                  <a:cubicBezTo>
                    <a:pt x="1126133" y="1118906"/>
                    <a:pt x="1122363" y="1069975"/>
                    <a:pt x="1122363" y="1069975"/>
                  </a:cubicBezTo>
                  <a:close/>
                  <a:moveTo>
                    <a:pt x="696914" y="1069975"/>
                  </a:moveTo>
                  <a:cubicBezTo>
                    <a:pt x="696914" y="1069975"/>
                    <a:pt x="693144" y="1118906"/>
                    <a:pt x="693144" y="1164073"/>
                  </a:cubicBezTo>
                  <a:cubicBezTo>
                    <a:pt x="693144" y="1164073"/>
                    <a:pt x="576264" y="1288283"/>
                    <a:pt x="493317" y="1303338"/>
                  </a:cubicBezTo>
                  <a:cubicBezTo>
                    <a:pt x="493317" y="1303338"/>
                    <a:pt x="485776" y="1216768"/>
                    <a:pt x="598886" y="1085031"/>
                  </a:cubicBezTo>
                  <a:cubicBezTo>
                    <a:pt x="598886" y="1085031"/>
                    <a:pt x="662981" y="1081267"/>
                    <a:pt x="696914" y="1069975"/>
                  </a:cubicBezTo>
                  <a:close/>
                  <a:moveTo>
                    <a:pt x="1164680" y="754062"/>
                  </a:moveTo>
                  <a:cubicBezTo>
                    <a:pt x="1194868" y="757828"/>
                    <a:pt x="1232604" y="772891"/>
                    <a:pt x="1255245" y="825610"/>
                  </a:cubicBezTo>
                  <a:cubicBezTo>
                    <a:pt x="1255245" y="825610"/>
                    <a:pt x="1338264" y="844439"/>
                    <a:pt x="1338264" y="897159"/>
                  </a:cubicBezTo>
                  <a:cubicBezTo>
                    <a:pt x="1338264" y="946113"/>
                    <a:pt x="1255245" y="964941"/>
                    <a:pt x="1255245" y="964941"/>
                  </a:cubicBezTo>
                  <a:cubicBezTo>
                    <a:pt x="1206189" y="1077912"/>
                    <a:pt x="1108076" y="1025192"/>
                    <a:pt x="1108076" y="1025192"/>
                  </a:cubicBezTo>
                  <a:cubicBezTo>
                    <a:pt x="1108076" y="1025192"/>
                    <a:pt x="1157132" y="972473"/>
                    <a:pt x="1157132" y="897159"/>
                  </a:cubicBezTo>
                  <a:cubicBezTo>
                    <a:pt x="1157132" y="821845"/>
                    <a:pt x="1108076" y="765359"/>
                    <a:pt x="1108076" y="765359"/>
                  </a:cubicBezTo>
                  <a:cubicBezTo>
                    <a:pt x="1108076" y="765359"/>
                    <a:pt x="1134491" y="754062"/>
                    <a:pt x="1164680" y="754062"/>
                  </a:cubicBezTo>
                  <a:close/>
                  <a:moveTo>
                    <a:pt x="655945" y="754062"/>
                  </a:moveTo>
                  <a:cubicBezTo>
                    <a:pt x="686262" y="754062"/>
                    <a:pt x="712788" y="765359"/>
                    <a:pt x="712788" y="765359"/>
                  </a:cubicBezTo>
                  <a:cubicBezTo>
                    <a:pt x="712788" y="765359"/>
                    <a:pt x="667314" y="821845"/>
                    <a:pt x="667314" y="897159"/>
                  </a:cubicBezTo>
                  <a:cubicBezTo>
                    <a:pt x="667314" y="972473"/>
                    <a:pt x="712788" y="1025192"/>
                    <a:pt x="712788" y="1025192"/>
                  </a:cubicBezTo>
                  <a:cubicBezTo>
                    <a:pt x="712788" y="1025192"/>
                    <a:pt x="614261" y="1077912"/>
                    <a:pt x="564997" y="964941"/>
                  </a:cubicBezTo>
                  <a:cubicBezTo>
                    <a:pt x="564997" y="964941"/>
                    <a:pt x="477838" y="946113"/>
                    <a:pt x="477838" y="897159"/>
                  </a:cubicBezTo>
                  <a:cubicBezTo>
                    <a:pt x="477838" y="844439"/>
                    <a:pt x="564997" y="825610"/>
                    <a:pt x="564997" y="825610"/>
                  </a:cubicBezTo>
                  <a:cubicBezTo>
                    <a:pt x="587734" y="772891"/>
                    <a:pt x="625629" y="757828"/>
                    <a:pt x="655945" y="754062"/>
                  </a:cubicBezTo>
                  <a:close/>
                  <a:moveTo>
                    <a:pt x="908051" y="715962"/>
                  </a:moveTo>
                  <a:cubicBezTo>
                    <a:pt x="1008001" y="715962"/>
                    <a:pt x="1089026" y="796987"/>
                    <a:pt x="1089026" y="896937"/>
                  </a:cubicBezTo>
                  <a:cubicBezTo>
                    <a:pt x="1089026" y="996887"/>
                    <a:pt x="1008001" y="1077912"/>
                    <a:pt x="908051" y="1077912"/>
                  </a:cubicBezTo>
                  <a:cubicBezTo>
                    <a:pt x="808101" y="1077912"/>
                    <a:pt x="727076" y="996887"/>
                    <a:pt x="727076" y="896937"/>
                  </a:cubicBezTo>
                  <a:cubicBezTo>
                    <a:pt x="727076" y="796987"/>
                    <a:pt x="808101" y="715962"/>
                    <a:pt x="908051" y="715962"/>
                  </a:cubicBezTo>
                  <a:close/>
                  <a:moveTo>
                    <a:pt x="1329427" y="588962"/>
                  </a:moveTo>
                  <a:cubicBezTo>
                    <a:pt x="1352072" y="588962"/>
                    <a:pt x="1442649" y="592720"/>
                    <a:pt x="1480390" y="664129"/>
                  </a:cubicBezTo>
                  <a:cubicBezTo>
                    <a:pt x="1525678" y="746813"/>
                    <a:pt x="1491712" y="773122"/>
                    <a:pt x="1469068" y="765605"/>
                  </a:cubicBezTo>
                  <a:cubicBezTo>
                    <a:pt x="1442649" y="761847"/>
                    <a:pt x="1450197" y="724263"/>
                    <a:pt x="1472842" y="720505"/>
                  </a:cubicBezTo>
                  <a:cubicBezTo>
                    <a:pt x="1472842" y="720505"/>
                    <a:pt x="1438875" y="694196"/>
                    <a:pt x="1435101" y="743055"/>
                  </a:cubicBezTo>
                  <a:cubicBezTo>
                    <a:pt x="1431327" y="795672"/>
                    <a:pt x="1476616" y="791914"/>
                    <a:pt x="1518130" y="761847"/>
                  </a:cubicBezTo>
                  <a:cubicBezTo>
                    <a:pt x="1518130" y="761847"/>
                    <a:pt x="1616256" y="806947"/>
                    <a:pt x="1635126" y="897148"/>
                  </a:cubicBezTo>
                  <a:cubicBezTo>
                    <a:pt x="1616256" y="983590"/>
                    <a:pt x="1518130" y="1032449"/>
                    <a:pt x="1518130" y="1032449"/>
                  </a:cubicBezTo>
                  <a:cubicBezTo>
                    <a:pt x="1476616" y="1002382"/>
                    <a:pt x="1431327" y="998624"/>
                    <a:pt x="1435101" y="1047482"/>
                  </a:cubicBezTo>
                  <a:cubicBezTo>
                    <a:pt x="1438875" y="1100099"/>
                    <a:pt x="1472842" y="1073791"/>
                    <a:pt x="1472842" y="1073791"/>
                  </a:cubicBezTo>
                  <a:cubicBezTo>
                    <a:pt x="1450197" y="1066274"/>
                    <a:pt x="1442649" y="1032449"/>
                    <a:pt x="1469068" y="1024932"/>
                  </a:cubicBezTo>
                  <a:cubicBezTo>
                    <a:pt x="1491712" y="1021174"/>
                    <a:pt x="1525678" y="1043724"/>
                    <a:pt x="1480390" y="1126408"/>
                  </a:cubicBezTo>
                  <a:cubicBezTo>
                    <a:pt x="1435101" y="1212850"/>
                    <a:pt x="1325653" y="1201775"/>
                    <a:pt x="1325653" y="1201775"/>
                  </a:cubicBezTo>
                  <a:cubicBezTo>
                    <a:pt x="1303009" y="1141441"/>
                    <a:pt x="1235076" y="1081307"/>
                    <a:pt x="1235076" y="1081307"/>
                  </a:cubicBezTo>
                  <a:cubicBezTo>
                    <a:pt x="1235076" y="1081307"/>
                    <a:pt x="1280365" y="1054999"/>
                    <a:pt x="1303009" y="1006140"/>
                  </a:cubicBezTo>
                  <a:cubicBezTo>
                    <a:pt x="1303009" y="1006140"/>
                    <a:pt x="1408683" y="949765"/>
                    <a:pt x="1408683" y="897148"/>
                  </a:cubicBezTo>
                  <a:cubicBezTo>
                    <a:pt x="1408683" y="844531"/>
                    <a:pt x="1303009" y="788155"/>
                    <a:pt x="1303009" y="788155"/>
                  </a:cubicBezTo>
                  <a:cubicBezTo>
                    <a:pt x="1280365" y="739297"/>
                    <a:pt x="1235076" y="712988"/>
                    <a:pt x="1235076" y="712988"/>
                  </a:cubicBezTo>
                  <a:cubicBezTo>
                    <a:pt x="1235076" y="712988"/>
                    <a:pt x="1303009" y="652854"/>
                    <a:pt x="1325653" y="592720"/>
                  </a:cubicBezTo>
                  <a:cubicBezTo>
                    <a:pt x="1325653" y="592720"/>
                    <a:pt x="1325653" y="588962"/>
                    <a:pt x="1329427" y="588962"/>
                  </a:cubicBezTo>
                  <a:close/>
                  <a:moveTo>
                    <a:pt x="490312" y="588962"/>
                  </a:moveTo>
                  <a:cubicBezTo>
                    <a:pt x="494092" y="588962"/>
                    <a:pt x="494092" y="592720"/>
                    <a:pt x="494092" y="592720"/>
                  </a:cubicBezTo>
                  <a:cubicBezTo>
                    <a:pt x="516770" y="652854"/>
                    <a:pt x="581026" y="712988"/>
                    <a:pt x="581026" y="712988"/>
                  </a:cubicBezTo>
                  <a:cubicBezTo>
                    <a:pt x="581026" y="712988"/>
                    <a:pt x="539449" y="739297"/>
                    <a:pt x="516770" y="788155"/>
                  </a:cubicBezTo>
                  <a:cubicBezTo>
                    <a:pt x="516770" y="788155"/>
                    <a:pt x="410937" y="844531"/>
                    <a:pt x="410937" y="897148"/>
                  </a:cubicBezTo>
                  <a:cubicBezTo>
                    <a:pt x="410937" y="949765"/>
                    <a:pt x="516770" y="1006140"/>
                    <a:pt x="516770" y="1006140"/>
                  </a:cubicBezTo>
                  <a:cubicBezTo>
                    <a:pt x="539449" y="1054999"/>
                    <a:pt x="581026" y="1081307"/>
                    <a:pt x="581026" y="1081307"/>
                  </a:cubicBezTo>
                  <a:cubicBezTo>
                    <a:pt x="581026" y="1081307"/>
                    <a:pt x="516770" y="1141441"/>
                    <a:pt x="494092" y="1201775"/>
                  </a:cubicBezTo>
                  <a:cubicBezTo>
                    <a:pt x="494092" y="1201775"/>
                    <a:pt x="384478" y="1212850"/>
                    <a:pt x="339121" y="1126408"/>
                  </a:cubicBezTo>
                  <a:cubicBezTo>
                    <a:pt x="289984" y="1043724"/>
                    <a:pt x="327782" y="1021174"/>
                    <a:pt x="350461" y="1024932"/>
                  </a:cubicBezTo>
                  <a:cubicBezTo>
                    <a:pt x="373139" y="1032449"/>
                    <a:pt x="369359" y="1066274"/>
                    <a:pt x="346681" y="1073791"/>
                  </a:cubicBezTo>
                  <a:cubicBezTo>
                    <a:pt x="346681" y="1073791"/>
                    <a:pt x="380699" y="1100099"/>
                    <a:pt x="384478" y="1047482"/>
                  </a:cubicBezTo>
                  <a:cubicBezTo>
                    <a:pt x="388258" y="998624"/>
                    <a:pt x="342901" y="1002382"/>
                    <a:pt x="301324" y="1032449"/>
                  </a:cubicBezTo>
                  <a:cubicBezTo>
                    <a:pt x="301324" y="1032449"/>
                    <a:pt x="203050" y="983590"/>
                    <a:pt x="184151" y="897148"/>
                  </a:cubicBezTo>
                  <a:cubicBezTo>
                    <a:pt x="203050" y="806947"/>
                    <a:pt x="301324" y="761847"/>
                    <a:pt x="301324" y="761847"/>
                  </a:cubicBezTo>
                  <a:cubicBezTo>
                    <a:pt x="342901" y="791914"/>
                    <a:pt x="388258" y="795672"/>
                    <a:pt x="384478" y="743055"/>
                  </a:cubicBezTo>
                  <a:cubicBezTo>
                    <a:pt x="380699" y="694196"/>
                    <a:pt x="346681" y="720505"/>
                    <a:pt x="346681" y="720505"/>
                  </a:cubicBezTo>
                  <a:cubicBezTo>
                    <a:pt x="369359" y="724263"/>
                    <a:pt x="373139" y="761847"/>
                    <a:pt x="350461" y="765605"/>
                  </a:cubicBezTo>
                  <a:cubicBezTo>
                    <a:pt x="327782" y="773122"/>
                    <a:pt x="289984" y="746813"/>
                    <a:pt x="339121" y="664129"/>
                  </a:cubicBezTo>
                  <a:cubicBezTo>
                    <a:pt x="376919" y="592720"/>
                    <a:pt x="467633" y="588962"/>
                    <a:pt x="490312" y="588962"/>
                  </a:cubicBezTo>
                  <a:close/>
                  <a:moveTo>
                    <a:pt x="1325960" y="498475"/>
                  </a:moveTo>
                  <a:cubicBezTo>
                    <a:pt x="1325960" y="498475"/>
                    <a:pt x="1333501" y="585045"/>
                    <a:pt x="1220391" y="716782"/>
                  </a:cubicBezTo>
                  <a:cubicBezTo>
                    <a:pt x="1220391" y="716782"/>
                    <a:pt x="1156296" y="720546"/>
                    <a:pt x="1122363" y="731838"/>
                  </a:cubicBezTo>
                  <a:cubicBezTo>
                    <a:pt x="1122363" y="731838"/>
                    <a:pt x="1126133" y="682907"/>
                    <a:pt x="1126133" y="637740"/>
                  </a:cubicBezTo>
                  <a:cubicBezTo>
                    <a:pt x="1126133" y="637740"/>
                    <a:pt x="1243013" y="513531"/>
                    <a:pt x="1325960" y="498475"/>
                  </a:cubicBezTo>
                  <a:close/>
                  <a:moveTo>
                    <a:pt x="912314" y="498475"/>
                  </a:moveTo>
                  <a:cubicBezTo>
                    <a:pt x="968784" y="498475"/>
                    <a:pt x="991372" y="554979"/>
                    <a:pt x="991372" y="554979"/>
                  </a:cubicBezTo>
                  <a:cubicBezTo>
                    <a:pt x="991372" y="554979"/>
                    <a:pt x="1108076" y="592649"/>
                    <a:pt x="1055371" y="720725"/>
                  </a:cubicBezTo>
                  <a:cubicBezTo>
                    <a:pt x="1055371" y="720725"/>
                    <a:pt x="987607" y="683056"/>
                    <a:pt x="912314" y="683056"/>
                  </a:cubicBezTo>
                  <a:cubicBezTo>
                    <a:pt x="833257" y="683056"/>
                    <a:pt x="765493" y="720725"/>
                    <a:pt x="765493" y="720725"/>
                  </a:cubicBezTo>
                  <a:cubicBezTo>
                    <a:pt x="712788" y="592649"/>
                    <a:pt x="833257" y="554979"/>
                    <a:pt x="833257" y="554979"/>
                  </a:cubicBezTo>
                  <a:cubicBezTo>
                    <a:pt x="833257" y="554979"/>
                    <a:pt x="852080" y="498475"/>
                    <a:pt x="912314" y="498475"/>
                  </a:cubicBezTo>
                  <a:close/>
                  <a:moveTo>
                    <a:pt x="493317" y="498475"/>
                  </a:moveTo>
                  <a:cubicBezTo>
                    <a:pt x="576264" y="513531"/>
                    <a:pt x="693144" y="637740"/>
                    <a:pt x="693144" y="637740"/>
                  </a:cubicBezTo>
                  <a:cubicBezTo>
                    <a:pt x="693144" y="682907"/>
                    <a:pt x="696914" y="731838"/>
                    <a:pt x="696914" y="731838"/>
                  </a:cubicBezTo>
                  <a:cubicBezTo>
                    <a:pt x="662981" y="720546"/>
                    <a:pt x="598886" y="716782"/>
                    <a:pt x="598886" y="716782"/>
                  </a:cubicBezTo>
                  <a:cubicBezTo>
                    <a:pt x="485776" y="585045"/>
                    <a:pt x="493317" y="498475"/>
                    <a:pt x="493317" y="498475"/>
                  </a:cubicBezTo>
                  <a:close/>
                  <a:moveTo>
                    <a:pt x="911522" y="222250"/>
                  </a:moveTo>
                  <a:cubicBezTo>
                    <a:pt x="1005695" y="222250"/>
                    <a:pt x="1050899" y="320230"/>
                    <a:pt x="1050899" y="320230"/>
                  </a:cubicBezTo>
                  <a:cubicBezTo>
                    <a:pt x="1039598" y="331535"/>
                    <a:pt x="1016996" y="361683"/>
                    <a:pt x="1032064" y="391831"/>
                  </a:cubicBezTo>
                  <a:cubicBezTo>
                    <a:pt x="1047132" y="421978"/>
                    <a:pt x="1084801" y="384294"/>
                    <a:pt x="1084801" y="384294"/>
                  </a:cubicBezTo>
                  <a:cubicBezTo>
                    <a:pt x="1084801" y="384294"/>
                    <a:pt x="1039598" y="406905"/>
                    <a:pt x="1039598" y="365452"/>
                  </a:cubicBezTo>
                  <a:cubicBezTo>
                    <a:pt x="1043365" y="323998"/>
                    <a:pt x="1111170" y="312693"/>
                    <a:pt x="1175208" y="369220"/>
                  </a:cubicBezTo>
                  <a:cubicBezTo>
                    <a:pt x="1239246" y="425747"/>
                    <a:pt x="1243013" y="512421"/>
                    <a:pt x="1243013" y="512421"/>
                  </a:cubicBezTo>
                  <a:cubicBezTo>
                    <a:pt x="1201777" y="542569"/>
                    <a:pt x="1122471" y="625475"/>
                    <a:pt x="1122471" y="625475"/>
                  </a:cubicBezTo>
                  <a:cubicBezTo>
                    <a:pt x="1122471" y="625475"/>
                    <a:pt x="1107403" y="553874"/>
                    <a:pt x="1024530" y="523727"/>
                  </a:cubicBezTo>
                  <a:cubicBezTo>
                    <a:pt x="1024530" y="523727"/>
                    <a:pt x="975560" y="433284"/>
                    <a:pt x="911522" y="433284"/>
                  </a:cubicBezTo>
                  <a:cubicBezTo>
                    <a:pt x="843717" y="433284"/>
                    <a:pt x="794746" y="523727"/>
                    <a:pt x="794746" y="523727"/>
                  </a:cubicBezTo>
                  <a:cubicBezTo>
                    <a:pt x="715641" y="553874"/>
                    <a:pt x="696806" y="625475"/>
                    <a:pt x="696806" y="625475"/>
                  </a:cubicBezTo>
                  <a:cubicBezTo>
                    <a:pt x="696806" y="625475"/>
                    <a:pt x="617700" y="542569"/>
                    <a:pt x="576263" y="512421"/>
                  </a:cubicBezTo>
                  <a:cubicBezTo>
                    <a:pt x="576263" y="512421"/>
                    <a:pt x="580030" y="425747"/>
                    <a:pt x="644068" y="369220"/>
                  </a:cubicBezTo>
                  <a:cubicBezTo>
                    <a:pt x="708107" y="312693"/>
                    <a:pt x="775912" y="323998"/>
                    <a:pt x="779679" y="365452"/>
                  </a:cubicBezTo>
                  <a:cubicBezTo>
                    <a:pt x="779679" y="406905"/>
                    <a:pt x="734475" y="384294"/>
                    <a:pt x="734475" y="384294"/>
                  </a:cubicBezTo>
                  <a:cubicBezTo>
                    <a:pt x="734475" y="384294"/>
                    <a:pt x="772145" y="421978"/>
                    <a:pt x="787213" y="391831"/>
                  </a:cubicBezTo>
                  <a:cubicBezTo>
                    <a:pt x="802280" y="361683"/>
                    <a:pt x="779679" y="331535"/>
                    <a:pt x="768378" y="320230"/>
                  </a:cubicBezTo>
                  <a:cubicBezTo>
                    <a:pt x="768378" y="320230"/>
                    <a:pt x="813581" y="222250"/>
                    <a:pt x="911522" y="222250"/>
                  </a:cubicBezTo>
                  <a:close/>
                  <a:moveTo>
                    <a:pt x="907753" y="185737"/>
                  </a:moveTo>
                  <a:cubicBezTo>
                    <a:pt x="809738" y="204557"/>
                    <a:pt x="741881" y="294895"/>
                    <a:pt x="741881" y="294895"/>
                  </a:cubicBezTo>
                  <a:cubicBezTo>
                    <a:pt x="568468" y="328771"/>
                    <a:pt x="523231" y="490625"/>
                    <a:pt x="523231" y="490625"/>
                  </a:cubicBezTo>
                  <a:cubicBezTo>
                    <a:pt x="485532" y="483097"/>
                    <a:pt x="474223" y="498153"/>
                    <a:pt x="474223" y="498153"/>
                  </a:cubicBezTo>
                  <a:cubicBezTo>
                    <a:pt x="474223" y="498153"/>
                    <a:pt x="474223" y="505681"/>
                    <a:pt x="470453" y="539558"/>
                  </a:cubicBezTo>
                  <a:cubicBezTo>
                    <a:pt x="470453" y="539558"/>
                    <a:pt x="312120" y="558378"/>
                    <a:pt x="259342" y="742816"/>
                  </a:cubicBezTo>
                  <a:cubicBezTo>
                    <a:pt x="259342" y="742816"/>
                    <a:pt x="176406" y="787985"/>
                    <a:pt x="134938" y="900906"/>
                  </a:cubicBezTo>
                  <a:cubicBezTo>
                    <a:pt x="176406" y="1013828"/>
                    <a:pt x="259342" y="1058996"/>
                    <a:pt x="259342" y="1058996"/>
                  </a:cubicBezTo>
                  <a:cubicBezTo>
                    <a:pt x="312120" y="1243434"/>
                    <a:pt x="470453" y="1262255"/>
                    <a:pt x="470453" y="1262255"/>
                  </a:cubicBezTo>
                  <a:cubicBezTo>
                    <a:pt x="474223" y="1296131"/>
                    <a:pt x="474223" y="1303659"/>
                    <a:pt x="474223" y="1303659"/>
                  </a:cubicBezTo>
                  <a:cubicBezTo>
                    <a:pt x="474223" y="1303659"/>
                    <a:pt x="485532" y="1318715"/>
                    <a:pt x="523231" y="1311187"/>
                  </a:cubicBezTo>
                  <a:cubicBezTo>
                    <a:pt x="523231" y="1311187"/>
                    <a:pt x="568468" y="1473041"/>
                    <a:pt x="741881" y="1510682"/>
                  </a:cubicBezTo>
                  <a:cubicBezTo>
                    <a:pt x="741881" y="1510682"/>
                    <a:pt x="809738" y="1597255"/>
                    <a:pt x="907753" y="1616075"/>
                  </a:cubicBezTo>
                  <a:cubicBezTo>
                    <a:pt x="1009539" y="1597255"/>
                    <a:pt x="1077396" y="1510682"/>
                    <a:pt x="1077396" y="1510682"/>
                  </a:cubicBezTo>
                  <a:cubicBezTo>
                    <a:pt x="1250808" y="1473041"/>
                    <a:pt x="1296046" y="1311187"/>
                    <a:pt x="1296046" y="1311187"/>
                  </a:cubicBezTo>
                  <a:cubicBezTo>
                    <a:pt x="1333744" y="1318715"/>
                    <a:pt x="1345053" y="1303659"/>
                    <a:pt x="1345053" y="1303659"/>
                  </a:cubicBezTo>
                  <a:cubicBezTo>
                    <a:pt x="1345053" y="1303659"/>
                    <a:pt x="1345053" y="1296131"/>
                    <a:pt x="1348823" y="1262255"/>
                  </a:cubicBezTo>
                  <a:cubicBezTo>
                    <a:pt x="1348823" y="1262255"/>
                    <a:pt x="1503386" y="1243434"/>
                    <a:pt x="1559934" y="1058996"/>
                  </a:cubicBezTo>
                  <a:cubicBezTo>
                    <a:pt x="1559934" y="1058996"/>
                    <a:pt x="1642870" y="1013828"/>
                    <a:pt x="1684338" y="900906"/>
                  </a:cubicBezTo>
                  <a:cubicBezTo>
                    <a:pt x="1642870" y="787985"/>
                    <a:pt x="1559934" y="742816"/>
                    <a:pt x="1559934" y="742816"/>
                  </a:cubicBezTo>
                  <a:cubicBezTo>
                    <a:pt x="1503386" y="558378"/>
                    <a:pt x="1348823" y="539558"/>
                    <a:pt x="1348823" y="539558"/>
                  </a:cubicBezTo>
                  <a:cubicBezTo>
                    <a:pt x="1345053" y="505681"/>
                    <a:pt x="1345053" y="498153"/>
                    <a:pt x="1345053" y="498153"/>
                  </a:cubicBezTo>
                  <a:cubicBezTo>
                    <a:pt x="1345053" y="498153"/>
                    <a:pt x="1333744" y="483097"/>
                    <a:pt x="1296046" y="490625"/>
                  </a:cubicBezTo>
                  <a:cubicBezTo>
                    <a:pt x="1296046" y="490625"/>
                    <a:pt x="1250808" y="328771"/>
                    <a:pt x="1077396" y="294895"/>
                  </a:cubicBezTo>
                  <a:cubicBezTo>
                    <a:pt x="1077396" y="294895"/>
                    <a:pt x="1009539" y="204557"/>
                    <a:pt x="907753" y="185737"/>
                  </a:cubicBezTo>
                  <a:close/>
                  <a:moveTo>
                    <a:pt x="907754" y="0"/>
                  </a:moveTo>
                  <a:cubicBezTo>
                    <a:pt x="941654" y="33914"/>
                    <a:pt x="1024519" y="97974"/>
                    <a:pt x="1073485" y="120584"/>
                  </a:cubicBezTo>
                  <a:cubicBezTo>
                    <a:pt x="1122451" y="146962"/>
                    <a:pt x="1242983" y="207253"/>
                    <a:pt x="1303249" y="290155"/>
                  </a:cubicBezTo>
                  <a:cubicBezTo>
                    <a:pt x="1367281" y="373056"/>
                    <a:pt x="1352215" y="478567"/>
                    <a:pt x="1352215" y="478567"/>
                  </a:cubicBezTo>
                  <a:cubicBezTo>
                    <a:pt x="1352215" y="478567"/>
                    <a:pt x="1551845" y="489872"/>
                    <a:pt x="1646011" y="636833"/>
                  </a:cubicBezTo>
                  <a:cubicBezTo>
                    <a:pt x="1743943" y="780026"/>
                    <a:pt x="1762776" y="855391"/>
                    <a:pt x="1819275" y="900610"/>
                  </a:cubicBezTo>
                  <a:cubicBezTo>
                    <a:pt x="1762776" y="945829"/>
                    <a:pt x="1743943" y="1021194"/>
                    <a:pt x="1646011" y="1164387"/>
                  </a:cubicBezTo>
                  <a:cubicBezTo>
                    <a:pt x="1551845" y="1311348"/>
                    <a:pt x="1352215" y="1322653"/>
                    <a:pt x="1352215" y="1322653"/>
                  </a:cubicBezTo>
                  <a:cubicBezTo>
                    <a:pt x="1352215" y="1322653"/>
                    <a:pt x="1367281" y="1428164"/>
                    <a:pt x="1303249" y="1511065"/>
                  </a:cubicBezTo>
                  <a:cubicBezTo>
                    <a:pt x="1242983" y="1597735"/>
                    <a:pt x="1122451" y="1654259"/>
                    <a:pt x="1073485" y="1680636"/>
                  </a:cubicBezTo>
                  <a:cubicBezTo>
                    <a:pt x="1024519" y="1703246"/>
                    <a:pt x="941654" y="1767306"/>
                    <a:pt x="907754" y="1804988"/>
                  </a:cubicBezTo>
                  <a:cubicBezTo>
                    <a:pt x="877621" y="1767306"/>
                    <a:pt x="794756" y="1703246"/>
                    <a:pt x="745790" y="1680636"/>
                  </a:cubicBezTo>
                  <a:cubicBezTo>
                    <a:pt x="696824" y="1654259"/>
                    <a:pt x="576292" y="1597735"/>
                    <a:pt x="512260" y="1511065"/>
                  </a:cubicBezTo>
                  <a:cubicBezTo>
                    <a:pt x="451994" y="1428164"/>
                    <a:pt x="467060" y="1322653"/>
                    <a:pt x="467060" y="1322653"/>
                  </a:cubicBezTo>
                  <a:cubicBezTo>
                    <a:pt x="467060" y="1322653"/>
                    <a:pt x="267430" y="1311348"/>
                    <a:pt x="169498" y="1164387"/>
                  </a:cubicBezTo>
                  <a:cubicBezTo>
                    <a:pt x="75332" y="1021194"/>
                    <a:pt x="56499" y="945829"/>
                    <a:pt x="0" y="900610"/>
                  </a:cubicBezTo>
                  <a:cubicBezTo>
                    <a:pt x="56499" y="855391"/>
                    <a:pt x="75332" y="780026"/>
                    <a:pt x="169498" y="636833"/>
                  </a:cubicBezTo>
                  <a:cubicBezTo>
                    <a:pt x="267430" y="489872"/>
                    <a:pt x="467060" y="478567"/>
                    <a:pt x="467060" y="478567"/>
                  </a:cubicBezTo>
                  <a:cubicBezTo>
                    <a:pt x="467060" y="478567"/>
                    <a:pt x="451994" y="373056"/>
                    <a:pt x="512260" y="290155"/>
                  </a:cubicBezTo>
                  <a:cubicBezTo>
                    <a:pt x="576292" y="207253"/>
                    <a:pt x="696824" y="146962"/>
                    <a:pt x="745790" y="120584"/>
                  </a:cubicBezTo>
                  <a:cubicBezTo>
                    <a:pt x="794756" y="97974"/>
                    <a:pt x="877621" y="33914"/>
                    <a:pt x="907754" y="0"/>
                  </a:cubicBezTo>
                  <a:close/>
                </a:path>
              </a:pathLst>
            </a:custGeom>
            <a:noFill/>
            <a:ln>
              <a:solidFill>
                <a:srgbClr val="43495F"/>
              </a:solidFill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微软雅黑" panose="020b0503020204020204" charset="-122"/>
                <a:sym typeface="Arial" pitchFamily="34" charset="0"/>
              </a:endParaRPr>
            </a:p>
          </p:txBody>
        </p:sp>
      </p:grpSp>
      <p:sp>
        <p:nvSpPr>
          <p:cNvPr id="14" name="文本框 13" title=""/>
          <p:cNvSpPr txBox="1"/>
          <p:nvPr>
            <p:custDataLst>
              <p:tags r:id="rId10"/>
            </p:custDataLst>
          </p:nvPr>
        </p:nvSpPr>
        <p:spPr>
          <a:xfrm>
            <a:off x="3560445" y="481330"/>
            <a:ext cx="5131435" cy="783590"/>
          </a:xfrm>
          <a:prstGeom prst="rect">
            <a:avLst/>
          </a:prstGeom>
          <a:noFill/>
          <a:ln w="28575" cmpd="sng">
            <a:solidFill>
              <a:srgbClr val="43495F"/>
            </a:solidFill>
            <a:prstDash val="solid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dist" defTabSz="914400" rtl="0" eaLnBrk="1" latinLnBrk="0" hangingPunct="1">
              <a:defRPr sz="36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汉真广标" panose="02010609000101010101" pitchFamily="49" charset="-122"/>
                <a:ea typeface="汉真广标" panose="0201060900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>
                <a:solidFill>
                  <a:srgbClr val="43495F"/>
                </a:solidFill>
                <a:effectLst/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lt"/>
              </a:rPr>
              <a:t>贰</a:t>
            </a:r>
            <a:r>
              <a:rPr lang="en-US" altLang="zh-CN" sz="4500">
                <a:solidFill>
                  <a:srgbClr val="43495F"/>
                </a:solidFill>
                <a:effectLst/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lt"/>
              </a:rPr>
              <a:t>·</a:t>
            </a:r>
            <a:r>
              <a:rPr lang="zh-CN" altLang="en-US" sz="4500">
                <a:solidFill>
                  <a:srgbClr val="43495F"/>
                </a:solidFill>
                <a:effectLst/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lt"/>
              </a:rPr>
              <a:t>单元时间脉络</a:t>
            </a:r>
            <a:endParaRPr lang="zh-CN" altLang="en-US" sz="4500">
              <a:solidFill>
                <a:srgbClr val="43495F"/>
              </a:solidFill>
              <a:effectLst/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  <a:sym typeface="+mn-lt"/>
            </a:endParaRPr>
          </a:p>
        </p:txBody>
      </p:sp>
      <p:sp>
        <p:nvSpPr>
          <p:cNvPr id="34" name="圆角矩形 33" title=""/>
          <p:cNvSpPr/>
          <p:nvPr>
            <p:custDataLst>
              <p:tags r:id="rId11"/>
            </p:custDataLst>
          </p:nvPr>
        </p:nvSpPr>
        <p:spPr>
          <a:xfrm>
            <a:off x="473710" y="1486535"/>
            <a:ext cx="11333480" cy="4899025"/>
          </a:xfrm>
          <a:prstGeom prst="roundRect">
            <a:avLst/>
          </a:prstGeom>
          <a:noFill/>
          <a:ln w="22225">
            <a:solidFill>
              <a:srgbClr val="4349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0248" name="直接箭头连接符 5" title=""/>
          <p:cNvCxnSpPr/>
          <p:nvPr>
            <p:custDataLst>
              <p:tags r:id="rId12"/>
            </p:custDataLst>
          </p:nvPr>
        </p:nvCxnSpPr>
        <p:spPr>
          <a:xfrm>
            <a:off x="1322388" y="4104005"/>
            <a:ext cx="10315575" cy="6350"/>
          </a:xfrm>
          <a:prstGeom prst="line">
            <a:avLst/>
          </a:prstGeom>
          <a:ln w="38100" cap="flat" cmpd="sng">
            <a:solidFill>
              <a:srgbClr val="000000"/>
            </a:solidFill>
            <a:prstDash val="solid"/>
            <a:headEnd type="none" w="med" len="med"/>
            <a:tailEnd type="arrow" w="med" len="med"/>
          </a:ln>
        </p:spPr>
      </p:cxnSp>
      <p:cxnSp>
        <p:nvCxnSpPr>
          <p:cNvPr id="10249" name="直接连接符 6" title=""/>
          <p:cNvCxnSpPr/>
          <p:nvPr>
            <p:custDataLst>
              <p:tags r:id="rId13"/>
            </p:custDataLst>
          </p:nvPr>
        </p:nvCxnSpPr>
        <p:spPr>
          <a:xfrm flipH="1">
            <a:off x="6905625" y="3929380"/>
            <a:ext cx="0" cy="180975"/>
          </a:xfrm>
          <a:prstGeom prst="line">
            <a:avLst/>
          </a:prstGeom>
          <a:ln w="38100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</p:cxnSp>
      <p:cxnSp>
        <p:nvCxnSpPr>
          <p:cNvPr id="10250" name="直接连接符 1" title=""/>
          <p:cNvCxnSpPr/>
          <p:nvPr>
            <p:custDataLst>
              <p:tags r:id="rId14"/>
            </p:custDataLst>
          </p:nvPr>
        </p:nvCxnSpPr>
        <p:spPr>
          <a:xfrm flipH="1">
            <a:off x="3775075" y="3929380"/>
            <a:ext cx="0" cy="180975"/>
          </a:xfrm>
          <a:prstGeom prst="line">
            <a:avLst/>
          </a:prstGeom>
          <a:ln w="38100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</p:cxnSp>
      <p:cxnSp>
        <p:nvCxnSpPr>
          <p:cNvPr id="10251" name="直接连接符 31" title=""/>
          <p:cNvCxnSpPr/>
          <p:nvPr>
            <p:custDataLst>
              <p:tags r:id="rId15"/>
            </p:custDataLst>
          </p:nvPr>
        </p:nvCxnSpPr>
        <p:spPr>
          <a:xfrm flipH="1">
            <a:off x="1939925" y="3929380"/>
            <a:ext cx="0" cy="180975"/>
          </a:xfrm>
          <a:prstGeom prst="line">
            <a:avLst/>
          </a:prstGeom>
          <a:ln w="38100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</p:cxnSp>
      <p:sp>
        <p:nvSpPr>
          <p:cNvPr id="10252" name="文本框 17" title=""/>
          <p:cNvSpPr/>
          <p:nvPr>
            <p:custDataLst>
              <p:tags r:id="rId16"/>
            </p:custDataLst>
          </p:nvPr>
        </p:nvSpPr>
        <p:spPr>
          <a:xfrm>
            <a:off x="1517650" y="4161155"/>
            <a:ext cx="976313" cy="368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latin typeface="黑体" panose="02010609060101010101" pitchFamily="49" charset="-122"/>
                <a:ea typeface="黑体" panose="02010609060101010101" pitchFamily="49" charset="-122"/>
              </a:rPr>
              <a:t>1765</a:t>
            </a: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年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cxnSp>
        <p:nvCxnSpPr>
          <p:cNvPr id="10253" name="直接连接符 32" title=""/>
          <p:cNvCxnSpPr/>
          <p:nvPr>
            <p:custDataLst>
              <p:tags r:id="rId17"/>
            </p:custDataLst>
          </p:nvPr>
        </p:nvCxnSpPr>
        <p:spPr>
          <a:xfrm flipH="1">
            <a:off x="5461000" y="3929380"/>
            <a:ext cx="0" cy="180975"/>
          </a:xfrm>
          <a:prstGeom prst="line">
            <a:avLst/>
          </a:prstGeom>
          <a:ln w="38100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</p:cxnSp>
      <p:cxnSp>
        <p:nvCxnSpPr>
          <p:cNvPr id="10254" name="直接连接符 33" title=""/>
          <p:cNvCxnSpPr/>
          <p:nvPr>
            <p:custDataLst>
              <p:tags r:id="rId18"/>
            </p:custDataLst>
          </p:nvPr>
        </p:nvCxnSpPr>
        <p:spPr>
          <a:xfrm flipH="1">
            <a:off x="8601075" y="3929380"/>
            <a:ext cx="0" cy="180975"/>
          </a:xfrm>
          <a:prstGeom prst="line">
            <a:avLst/>
          </a:prstGeom>
          <a:ln w="38100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</p:cxnSp>
      <p:sp>
        <p:nvSpPr>
          <p:cNvPr id="10255" name="文本框 31" title=""/>
          <p:cNvSpPr/>
          <p:nvPr>
            <p:custDataLst>
              <p:tags r:id="rId19"/>
            </p:custDataLst>
          </p:nvPr>
        </p:nvSpPr>
        <p:spPr>
          <a:xfrm>
            <a:off x="1122363" y="3291205"/>
            <a:ext cx="1633537" cy="6445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哈格里夫斯发明珍妮纺纱机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256" name="文本框 20" title=""/>
          <p:cNvSpPr/>
          <p:nvPr>
            <p:custDataLst>
              <p:tags r:id="rId20"/>
            </p:custDataLst>
          </p:nvPr>
        </p:nvSpPr>
        <p:spPr>
          <a:xfrm>
            <a:off x="3365500" y="4161155"/>
            <a:ext cx="939800" cy="368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latin typeface="黑体" panose="02010609060101010101" pitchFamily="49" charset="-122"/>
                <a:ea typeface="黑体" panose="02010609060101010101" pitchFamily="49" charset="-122"/>
              </a:rPr>
              <a:t>1785</a:t>
            </a: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年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257" name="文本框 22" title=""/>
          <p:cNvSpPr/>
          <p:nvPr>
            <p:custDataLst>
              <p:tags r:id="rId21"/>
            </p:custDataLst>
          </p:nvPr>
        </p:nvSpPr>
        <p:spPr>
          <a:xfrm>
            <a:off x="5053013" y="4161155"/>
            <a:ext cx="936625" cy="368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latin typeface="黑体" panose="02010609060101010101" pitchFamily="49" charset="-122"/>
                <a:ea typeface="黑体" panose="02010609060101010101" pitchFamily="49" charset="-122"/>
              </a:rPr>
              <a:t>19</a:t>
            </a: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世纪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258" name="文本框 51" title=""/>
          <p:cNvSpPr/>
          <p:nvPr>
            <p:custDataLst>
              <p:tags r:id="rId22"/>
            </p:custDataLst>
          </p:nvPr>
        </p:nvSpPr>
        <p:spPr>
          <a:xfrm>
            <a:off x="7678738" y="3291205"/>
            <a:ext cx="1846262" cy="6445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英国完成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algn="ctr"/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工业革命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259" name="文本框 52" title=""/>
          <p:cNvSpPr/>
          <p:nvPr>
            <p:custDataLst>
              <p:tags r:id="rId23"/>
            </p:custDataLst>
          </p:nvPr>
        </p:nvSpPr>
        <p:spPr>
          <a:xfrm>
            <a:off x="6496050" y="4161155"/>
            <a:ext cx="950913" cy="368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latin typeface="黑体" panose="02010609060101010101" pitchFamily="49" charset="-122"/>
                <a:ea typeface="黑体" panose="02010609060101010101" pitchFamily="49" charset="-122"/>
              </a:rPr>
              <a:t>1825</a:t>
            </a: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年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260" name="文本框 53" title=""/>
          <p:cNvSpPr/>
          <p:nvPr>
            <p:custDataLst>
              <p:tags r:id="rId24"/>
            </p:custDataLst>
          </p:nvPr>
        </p:nvSpPr>
        <p:spPr>
          <a:xfrm>
            <a:off x="9725025" y="3291205"/>
            <a:ext cx="1560513" cy="6445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《共产党宣言》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algn="ctr"/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正式出版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261" name="文本框 24" title=""/>
          <p:cNvSpPr/>
          <p:nvPr>
            <p:custDataLst>
              <p:tags r:id="rId25"/>
            </p:custDataLst>
          </p:nvPr>
        </p:nvSpPr>
        <p:spPr>
          <a:xfrm>
            <a:off x="2957513" y="3291205"/>
            <a:ext cx="1633537" cy="6445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瓦特改进的蒸汽机投入使用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262" name="文本框 25" title=""/>
          <p:cNvSpPr/>
          <p:nvPr>
            <p:custDataLst>
              <p:tags r:id="rId26"/>
            </p:custDataLst>
          </p:nvPr>
        </p:nvSpPr>
        <p:spPr>
          <a:xfrm>
            <a:off x="4792663" y="3291205"/>
            <a:ext cx="1338262" cy="6445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现代工厂制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algn="ctr"/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度最终确立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263" name="文本框 26" title=""/>
          <p:cNvSpPr/>
          <p:nvPr>
            <p:custDataLst>
              <p:tags r:id="rId27"/>
            </p:custDataLst>
          </p:nvPr>
        </p:nvSpPr>
        <p:spPr>
          <a:xfrm>
            <a:off x="6330950" y="3291205"/>
            <a:ext cx="1146175" cy="6445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蒸汽机车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algn="ctr"/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正式试车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264" name="文本框 27" title=""/>
          <p:cNvSpPr/>
          <p:nvPr>
            <p:custDataLst>
              <p:tags r:id="rId28"/>
            </p:custDataLst>
          </p:nvPr>
        </p:nvSpPr>
        <p:spPr>
          <a:xfrm>
            <a:off x="7820025" y="4161155"/>
            <a:ext cx="1477963" cy="368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latin typeface="黑体" panose="02010609060101010101" pitchFamily="49" charset="-122"/>
                <a:ea typeface="黑体" panose="02010609060101010101" pitchFamily="49" charset="-122"/>
              </a:rPr>
              <a:t>19</a:t>
            </a: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世纪中期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cxnSp>
        <p:nvCxnSpPr>
          <p:cNvPr id="10265" name="直接连接符 34" title=""/>
          <p:cNvCxnSpPr/>
          <p:nvPr>
            <p:custDataLst>
              <p:tags r:id="rId29"/>
            </p:custDataLst>
          </p:nvPr>
        </p:nvCxnSpPr>
        <p:spPr>
          <a:xfrm flipH="1">
            <a:off x="10506075" y="3929380"/>
            <a:ext cx="0" cy="180975"/>
          </a:xfrm>
          <a:prstGeom prst="line">
            <a:avLst/>
          </a:prstGeom>
          <a:ln w="38100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</p:cxnSp>
      <p:sp>
        <p:nvSpPr>
          <p:cNvPr id="10266" name="文本框 29" title=""/>
          <p:cNvSpPr/>
          <p:nvPr>
            <p:custDataLst>
              <p:tags r:id="rId30"/>
            </p:custDataLst>
          </p:nvPr>
        </p:nvSpPr>
        <p:spPr>
          <a:xfrm>
            <a:off x="10098088" y="4129405"/>
            <a:ext cx="922337" cy="368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latin typeface="黑体" panose="02010609060101010101" pitchFamily="49" charset="-122"/>
                <a:ea typeface="黑体" panose="02010609060101010101" pitchFamily="49" charset="-122"/>
              </a:rPr>
              <a:t>1848</a:t>
            </a: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年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cxnSp>
        <p:nvCxnSpPr>
          <p:cNvPr id="10267" name="直接箭头连接符 43" title=""/>
          <p:cNvCxnSpPr/>
          <p:nvPr>
            <p:custDataLst>
              <p:tags r:id="rId31"/>
            </p:custDataLst>
          </p:nvPr>
        </p:nvCxnSpPr>
        <p:spPr>
          <a:xfrm>
            <a:off x="1466850" y="5183505"/>
            <a:ext cx="10171113" cy="9525"/>
          </a:xfrm>
          <a:prstGeom prst="line">
            <a:avLst/>
          </a:prstGeom>
          <a:ln w="38100" cap="flat" cmpd="sng">
            <a:solidFill>
              <a:srgbClr val="000000"/>
            </a:solidFill>
            <a:prstDash val="sysDot"/>
            <a:headEnd type="none" w="med" len="med"/>
            <a:tailEnd type="arrow" w="med" len="med"/>
          </a:ln>
        </p:spPr>
      </p:cxnSp>
      <p:cxnSp>
        <p:nvCxnSpPr>
          <p:cNvPr id="10268" name="直接连接符 41" title=""/>
          <p:cNvCxnSpPr/>
          <p:nvPr>
            <p:custDataLst>
              <p:tags r:id="rId32"/>
            </p:custDataLst>
          </p:nvPr>
        </p:nvCxnSpPr>
        <p:spPr>
          <a:xfrm flipH="1">
            <a:off x="10939463" y="4975543"/>
            <a:ext cx="0" cy="179387"/>
          </a:xfrm>
          <a:prstGeom prst="line">
            <a:avLst/>
          </a:prstGeom>
          <a:ln w="38100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</p:cxnSp>
      <p:sp>
        <p:nvSpPr>
          <p:cNvPr id="10269" name="文本框 44" title=""/>
          <p:cNvSpPr/>
          <p:nvPr>
            <p:custDataLst>
              <p:tags r:id="rId33"/>
            </p:custDataLst>
          </p:nvPr>
        </p:nvSpPr>
        <p:spPr>
          <a:xfrm>
            <a:off x="10488613" y="5264468"/>
            <a:ext cx="930275" cy="368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latin typeface="黑体" panose="02010609060101010101" pitchFamily="49" charset="-122"/>
                <a:ea typeface="黑体" panose="02010609060101010101" pitchFamily="49" charset="-122"/>
              </a:rPr>
              <a:t>1856</a:t>
            </a: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年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270" name="文本框 45" title=""/>
          <p:cNvSpPr/>
          <p:nvPr>
            <p:custDataLst>
              <p:tags r:id="rId34"/>
            </p:custDataLst>
          </p:nvPr>
        </p:nvSpPr>
        <p:spPr>
          <a:xfrm>
            <a:off x="10342563" y="5570855"/>
            <a:ext cx="1338262" cy="6445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第二次鸦片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algn="ctr"/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战争爆发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cxnSp>
        <p:nvCxnSpPr>
          <p:cNvPr id="10271" name="直接连接符 48" title=""/>
          <p:cNvCxnSpPr/>
          <p:nvPr>
            <p:custDataLst>
              <p:tags r:id="rId35"/>
            </p:custDataLst>
          </p:nvPr>
        </p:nvCxnSpPr>
        <p:spPr>
          <a:xfrm flipH="1">
            <a:off x="8601075" y="4970780"/>
            <a:ext cx="0" cy="179388"/>
          </a:xfrm>
          <a:prstGeom prst="line">
            <a:avLst/>
          </a:prstGeom>
          <a:ln w="38100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</p:cxnSp>
      <p:sp>
        <p:nvSpPr>
          <p:cNvPr id="10272" name="文本框 49" title=""/>
          <p:cNvSpPr/>
          <p:nvPr>
            <p:custDataLst>
              <p:tags r:id="rId36"/>
            </p:custDataLst>
          </p:nvPr>
        </p:nvSpPr>
        <p:spPr>
          <a:xfrm>
            <a:off x="8142288" y="5264468"/>
            <a:ext cx="938212" cy="368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latin typeface="黑体" panose="02010609060101010101" pitchFamily="49" charset="-122"/>
                <a:ea typeface="黑体" panose="02010609060101010101" pitchFamily="49" charset="-122"/>
              </a:rPr>
              <a:t>1840</a:t>
            </a: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年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273" name="文本框 59" title=""/>
          <p:cNvSpPr/>
          <p:nvPr>
            <p:custDataLst>
              <p:tags r:id="rId37"/>
            </p:custDataLst>
          </p:nvPr>
        </p:nvSpPr>
        <p:spPr>
          <a:xfrm>
            <a:off x="8051800" y="5570855"/>
            <a:ext cx="1100138" cy="6445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鸦片战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algn="ctr"/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争爆发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cxnSp>
        <p:nvCxnSpPr>
          <p:cNvPr id="10274" name="直接连接符 60" title=""/>
          <p:cNvCxnSpPr/>
          <p:nvPr>
            <p:custDataLst>
              <p:tags r:id="rId38"/>
            </p:custDataLst>
          </p:nvPr>
        </p:nvCxnSpPr>
        <p:spPr>
          <a:xfrm flipH="1">
            <a:off x="7281863" y="4975543"/>
            <a:ext cx="0" cy="179387"/>
          </a:xfrm>
          <a:prstGeom prst="line">
            <a:avLst/>
          </a:prstGeom>
          <a:ln w="38100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</p:cxnSp>
      <p:sp>
        <p:nvSpPr>
          <p:cNvPr id="10275" name="文本框 61" title=""/>
          <p:cNvSpPr/>
          <p:nvPr>
            <p:custDataLst>
              <p:tags r:id="rId39"/>
            </p:custDataLst>
          </p:nvPr>
        </p:nvSpPr>
        <p:spPr>
          <a:xfrm>
            <a:off x="6842125" y="5264468"/>
            <a:ext cx="919163" cy="368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latin typeface="黑体" panose="02010609060101010101" pitchFamily="49" charset="-122"/>
                <a:ea typeface="黑体" panose="02010609060101010101" pitchFamily="49" charset="-122"/>
              </a:rPr>
              <a:t>1839</a:t>
            </a: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年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276" name="文本框 62" title=""/>
          <p:cNvSpPr/>
          <p:nvPr>
            <p:custDataLst>
              <p:tags r:id="rId40"/>
            </p:custDataLst>
          </p:nvPr>
        </p:nvSpPr>
        <p:spPr>
          <a:xfrm>
            <a:off x="6956425" y="5570855"/>
            <a:ext cx="650875" cy="6445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虎门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algn="ctr"/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销烟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277" name="椭圆 7" title=""/>
          <p:cNvSpPr/>
          <p:nvPr>
            <p:custDataLst>
              <p:tags r:id="rId41"/>
            </p:custDataLst>
          </p:nvPr>
        </p:nvSpPr>
        <p:spPr>
          <a:xfrm>
            <a:off x="530225" y="4894580"/>
            <a:ext cx="928688" cy="590550"/>
          </a:xfrm>
          <a:prstGeom prst="ellipse">
            <a:avLst/>
          </a:prstGeom>
          <a:noFill/>
          <a:ln w="25400" cap="flat" cmpd="sng">
            <a:solidFill>
              <a:sysClr val="windowText" lastClr="000000">
                <a:gamma/>
                <a:invGamma/>
              </a:sysClr>
            </a:solidFill>
            <a:prstDash val="solid"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/>
            <a:r>
              <a:rPr lang="en-US" altLang="en-US">
                <a:latin typeface="黑体" panose="02010609060101010101" pitchFamily="49" charset="-122"/>
                <a:ea typeface="黑体" panose="02010609060101010101" pitchFamily="49" charset="-122"/>
              </a:rPr>
              <a:t>中国</a:t>
            </a:r>
            <a:endParaRPr lang="en-US" altLang="en-US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cxnSp>
        <p:nvCxnSpPr>
          <p:cNvPr id="10278" name="直接箭头连接符 87" title=""/>
          <p:cNvCxnSpPr/>
          <p:nvPr>
            <p:custDataLst>
              <p:tags r:id="rId42"/>
            </p:custDataLst>
          </p:nvPr>
        </p:nvCxnSpPr>
        <p:spPr>
          <a:xfrm flipH="1" flipV="1">
            <a:off x="1898650" y="2730818"/>
            <a:ext cx="1588" cy="539750"/>
          </a:xfrm>
          <a:prstGeom prst="line">
            <a:avLst/>
          </a:prstGeom>
          <a:ln w="38100" cap="flat" cmpd="sng">
            <a:solidFill>
              <a:schemeClr val="tx1"/>
            </a:solidFill>
            <a:prstDash val="solid"/>
            <a:headEnd type="none" w="med" len="med"/>
            <a:tailEnd type="arrow" w="med" len="med"/>
          </a:ln>
        </p:spPr>
      </p:cxnSp>
      <p:cxnSp>
        <p:nvCxnSpPr>
          <p:cNvPr id="10279" name="直接箭头连接符 2" title=""/>
          <p:cNvCxnSpPr/>
          <p:nvPr>
            <p:custDataLst>
              <p:tags r:id="rId43"/>
            </p:custDataLst>
          </p:nvPr>
        </p:nvCxnSpPr>
        <p:spPr>
          <a:xfrm flipH="1" flipV="1">
            <a:off x="3773488" y="2726055"/>
            <a:ext cx="1587" cy="539750"/>
          </a:xfrm>
          <a:prstGeom prst="line">
            <a:avLst/>
          </a:prstGeom>
          <a:ln w="38100" cap="flat" cmpd="sng">
            <a:solidFill>
              <a:schemeClr val="tx1"/>
            </a:solidFill>
            <a:prstDash val="solid"/>
            <a:headEnd type="none" w="med" len="med"/>
            <a:tailEnd type="arrow" w="med" len="med"/>
          </a:ln>
        </p:spPr>
      </p:cxnSp>
      <p:cxnSp>
        <p:nvCxnSpPr>
          <p:cNvPr id="10280" name="直接箭头连接符 3" title=""/>
          <p:cNvCxnSpPr/>
          <p:nvPr>
            <p:custDataLst>
              <p:tags r:id="rId44"/>
            </p:custDataLst>
          </p:nvPr>
        </p:nvCxnSpPr>
        <p:spPr>
          <a:xfrm flipH="1" flipV="1">
            <a:off x="6902450" y="2726055"/>
            <a:ext cx="1588" cy="541338"/>
          </a:xfrm>
          <a:prstGeom prst="line">
            <a:avLst/>
          </a:prstGeom>
          <a:ln w="38100" cap="flat" cmpd="sng">
            <a:solidFill>
              <a:schemeClr val="tx1"/>
            </a:solidFill>
            <a:prstDash val="solid"/>
            <a:headEnd type="none" w="med" len="med"/>
            <a:tailEnd type="arrow" w="med" len="med"/>
          </a:ln>
        </p:spPr>
      </p:cxnSp>
      <p:cxnSp>
        <p:nvCxnSpPr>
          <p:cNvPr id="10281" name="直接箭头连接符 4" title=""/>
          <p:cNvCxnSpPr/>
          <p:nvPr>
            <p:custDataLst>
              <p:tags r:id="rId45"/>
            </p:custDataLst>
          </p:nvPr>
        </p:nvCxnSpPr>
        <p:spPr>
          <a:xfrm flipH="1" flipV="1">
            <a:off x="10506075" y="2738755"/>
            <a:ext cx="1588" cy="539750"/>
          </a:xfrm>
          <a:prstGeom prst="line">
            <a:avLst/>
          </a:prstGeom>
          <a:ln w="38100" cap="flat" cmpd="sng">
            <a:solidFill>
              <a:schemeClr val="tx1"/>
            </a:solidFill>
            <a:prstDash val="solid"/>
            <a:headEnd type="none" w="med" len="med"/>
            <a:tailEnd type="arrow" w="med" len="med"/>
          </a:ln>
        </p:spPr>
      </p:cxnSp>
      <p:sp>
        <p:nvSpPr>
          <p:cNvPr id="10282" name="文本框 31" title=""/>
          <p:cNvSpPr/>
          <p:nvPr>
            <p:custDataLst>
              <p:tags r:id="rId46"/>
            </p:custDataLst>
          </p:nvPr>
        </p:nvSpPr>
        <p:spPr>
          <a:xfrm>
            <a:off x="1082675" y="2137093"/>
            <a:ext cx="1633538" cy="6445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第一次工业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algn="ctr"/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革命开始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283" name="文本框 31" title=""/>
          <p:cNvSpPr/>
          <p:nvPr>
            <p:custDataLst>
              <p:tags r:id="rId47"/>
            </p:custDataLst>
          </p:nvPr>
        </p:nvSpPr>
        <p:spPr>
          <a:xfrm>
            <a:off x="3030538" y="2137093"/>
            <a:ext cx="1487487" cy="6445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进入</a:t>
            </a:r>
            <a:r>
              <a:rPr lang="en-US" altLang="zh-CN">
                <a:latin typeface="黑体" panose="02010609060101010101" pitchFamily="49" charset="-122"/>
                <a:ea typeface="黑体" panose="02010609060101010101" pitchFamily="49" charset="-122"/>
              </a:rPr>
              <a:t>“</a:t>
            </a: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蒸汽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algn="ctr"/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时代</a:t>
            </a:r>
            <a:r>
              <a:rPr lang="en-US" altLang="zh-CN">
                <a:latin typeface="黑体" panose="02010609060101010101" pitchFamily="49" charset="-122"/>
                <a:ea typeface="黑体" panose="02010609060101010101" pitchFamily="49" charset="-122"/>
              </a:rPr>
              <a:t>”</a:t>
            </a:r>
            <a:endParaRPr lang="en-US" altLang="zh-CN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284" name="文本框 31" title=""/>
          <p:cNvSpPr/>
          <p:nvPr>
            <p:custDataLst>
              <p:tags r:id="rId48"/>
            </p:custDataLst>
          </p:nvPr>
        </p:nvSpPr>
        <p:spPr>
          <a:xfrm>
            <a:off x="6088063" y="2137093"/>
            <a:ext cx="1633537" cy="6445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进入</a:t>
            </a:r>
            <a:r>
              <a:rPr lang="en-US" altLang="zh-CN">
                <a:latin typeface="黑体" panose="02010609060101010101" pitchFamily="49" charset="-122"/>
                <a:ea typeface="黑体" panose="02010609060101010101" pitchFamily="49" charset="-122"/>
              </a:rPr>
              <a:t>“</a:t>
            </a: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铁路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algn="ctr"/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时代</a:t>
            </a:r>
            <a:r>
              <a:rPr lang="en-US" altLang="zh-CN">
                <a:latin typeface="黑体" panose="02010609060101010101" pitchFamily="49" charset="-122"/>
                <a:ea typeface="黑体" panose="02010609060101010101" pitchFamily="49" charset="-122"/>
              </a:rPr>
              <a:t>”</a:t>
            </a:r>
            <a:endParaRPr lang="en-US" altLang="zh-CN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285" name="文本框 31" title=""/>
          <p:cNvSpPr/>
          <p:nvPr>
            <p:custDataLst>
              <p:tags r:id="rId49"/>
            </p:custDataLst>
          </p:nvPr>
        </p:nvSpPr>
        <p:spPr>
          <a:xfrm>
            <a:off x="9674225" y="2137093"/>
            <a:ext cx="1633538" cy="6445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马克思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algn="ctr"/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</a:rPr>
              <a:t>主义诞生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cxnSp>
        <p:nvCxnSpPr>
          <p:cNvPr id="10286" name="直接箭头连接符 94" title=""/>
          <p:cNvCxnSpPr/>
          <p:nvPr>
            <p:custDataLst>
              <p:tags r:id="rId50"/>
            </p:custDataLst>
          </p:nvPr>
        </p:nvCxnSpPr>
        <p:spPr>
          <a:xfrm flipH="1">
            <a:off x="8589963" y="4443730"/>
            <a:ext cx="0" cy="527050"/>
          </a:xfrm>
          <a:prstGeom prst="line">
            <a:avLst/>
          </a:prstGeom>
          <a:ln w="38100" cap="flat" cmpd="sng">
            <a:solidFill>
              <a:schemeClr val="tx1"/>
            </a:solidFill>
            <a:prstDash val="dash"/>
            <a:headEnd type="none" w="med" len="med"/>
            <a:tailEnd type="arrow" w="med" len="med"/>
          </a:ln>
        </p:spPr>
      </p:cxnSp>
      <p:sp>
        <p:nvSpPr>
          <p:cNvPr id="10287" name="文本框 27" title=""/>
          <p:cNvSpPr/>
          <p:nvPr>
            <p:custDataLst>
              <p:tags r:id="rId51"/>
            </p:custDataLst>
          </p:nvPr>
        </p:nvSpPr>
        <p:spPr>
          <a:xfrm>
            <a:off x="7699375" y="4450080"/>
            <a:ext cx="1781175" cy="3683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>
                <a:latin typeface="黑体" panose="02010609060101010101" pitchFamily="49" charset="-122"/>
                <a:ea typeface="黑体" panose="02010609060101010101" pitchFamily="49" charset="-122"/>
              </a:rPr>
              <a:t>开辟海</a:t>
            </a:r>
            <a:r>
              <a:rPr lang="en-US" altLang="zh-CN"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zh-CN" altLang="zh-CN">
                <a:latin typeface="黑体" panose="02010609060101010101" pitchFamily="49" charset="-122"/>
                <a:ea typeface="黑体" panose="02010609060101010101" pitchFamily="49" charset="-122"/>
              </a:rPr>
              <a:t>外市场</a:t>
            </a:r>
            <a:endParaRPr lang="zh-CN" altLang="zh-CN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 fill="hold"/>
                                        <p:tgtEl>
                                          <p:spTgt spid="10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 fill="hold"/>
                                        <p:tgtEl>
                                          <p:spTgt spid="10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 fill="hold"/>
                                        <p:tgtEl>
                                          <p:spTgt spid="10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 fill="hold"/>
                                        <p:tgtEl>
                                          <p:spTgt spid="10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 fill="hold"/>
                                        <p:tgtEl>
                                          <p:spTgt spid="10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 fill="hold"/>
                                        <p:tgtEl>
                                          <p:spTgt spid="10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 fill="hold"/>
                                        <p:tgtEl>
                                          <p:spTgt spid="10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 fill="hold"/>
                                        <p:tgtEl>
                                          <p:spTgt spid="102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 fill="hold"/>
                                        <p:tgtEl>
                                          <p:spTgt spid="102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 fill="hold"/>
                                        <p:tgtEl>
                                          <p:spTgt spid="102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 fill="hold"/>
                                        <p:tgtEl>
                                          <p:spTgt spid="10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 fill="hold"/>
                                        <p:tgtEl>
                                          <p:spTgt spid="10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 fill="hold"/>
                                        <p:tgtEl>
                                          <p:spTgt spid="10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 fill="hold"/>
                                        <p:tgtEl>
                                          <p:spTgt spid="10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 fill="hold"/>
                                        <p:tgtEl>
                                          <p:spTgt spid="102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 fill="hold"/>
                                        <p:tgtEl>
                                          <p:spTgt spid="10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 fill="hold"/>
                                        <p:tgtEl>
                                          <p:spTgt spid="10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 fill="hold"/>
                                        <p:tgtEl>
                                          <p:spTgt spid="10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 fill="hold"/>
                                        <p:tgtEl>
                                          <p:spTgt spid="10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 fill="hold"/>
                                        <p:tgtEl>
                                          <p:spTgt spid="10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 fill="hold"/>
                                        <p:tgtEl>
                                          <p:spTgt spid="10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 fill="hold"/>
                                        <p:tgtEl>
                                          <p:spTgt spid="10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 fill="hold"/>
                                        <p:tgtEl>
                                          <p:spTgt spid="10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 fill="hold"/>
                                        <p:tgtEl>
                                          <p:spTgt spid="10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 fill="hold"/>
                                        <p:tgtEl>
                                          <p:spTgt spid="102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 fill="hold"/>
                                        <p:tgtEl>
                                          <p:spTgt spid="102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 fill="hold"/>
                                        <p:tgtEl>
                                          <p:spTgt spid="10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4" dur="500" fill="hold"/>
                                        <p:tgtEl>
                                          <p:spTgt spid="10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500" fill="hold"/>
                                        <p:tgtEl>
                                          <p:spTgt spid="10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0" dur="500" fill="hold"/>
                                        <p:tgtEl>
                                          <p:spTgt spid="10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3" dur="500" fill="hold"/>
                                        <p:tgtEl>
                                          <p:spTgt spid="10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6" dur="500" fill="hold"/>
                                        <p:tgtEl>
                                          <p:spTgt spid="10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9" dur="500" fill="hold"/>
                                        <p:tgtEl>
                                          <p:spTgt spid="10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2" dur="500" fill="hold"/>
                                        <p:tgtEl>
                                          <p:spTgt spid="10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5" dur="500" fill="hold"/>
                                        <p:tgtEl>
                                          <p:spTgt spid="10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8" dur="500" fill="hold"/>
                                        <p:tgtEl>
                                          <p:spTgt spid="10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1" dur="500" fill="hold"/>
                                        <p:tgtEl>
                                          <p:spTgt spid="10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4" dur="500" fill="hold"/>
                                        <p:tgtEl>
                                          <p:spTgt spid="10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 nodeType="clickPar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9" dur="500" fill="hold"/>
                                        <p:tgtEl>
                                          <p:spTgt spid="102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2" dur="500" fill="hold"/>
                                        <p:tgtEl>
                                          <p:spTgt spid="102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2" grpId="0"/>
      <p:bldP spid="10255" grpId="0"/>
      <p:bldP spid="10256" grpId="0"/>
      <p:bldP spid="10257" grpId="0"/>
      <p:bldP spid="10258" grpId="0"/>
      <p:bldP spid="10259" grpId="0"/>
      <p:bldP spid="10260" grpId="0"/>
      <p:bldP spid="10261" grpId="0"/>
      <p:bldP spid="10262" grpId="0"/>
      <p:bldP spid="10263" grpId="0"/>
      <p:bldP spid="10264" grpId="0"/>
      <p:bldP spid="10266" grpId="0"/>
      <p:bldP spid="10269" grpId="0"/>
      <p:bldP spid="10270" grpId="0"/>
      <p:bldP spid="10272" grpId="0"/>
      <p:bldP spid="10273" grpId="0"/>
      <p:bldP spid="10275" grpId="0"/>
      <p:bldP spid="10276" grpId="0"/>
      <p:bldP spid="10277" grpId="0"/>
      <p:bldP spid="10282" grpId="0"/>
      <p:bldP spid="10283" grpId="0"/>
      <p:bldP spid="10284" grpId="0"/>
      <p:bldP spid="10285" grpId="0"/>
      <p:bldP spid="1028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圆角矩形 2" title=""/>
          <p:cNvSpPr/>
          <p:nvPr>
            <p:custDataLst>
              <p:tags r:id="rId3"/>
            </p:custDataLst>
          </p:nvPr>
        </p:nvSpPr>
        <p:spPr>
          <a:xfrm>
            <a:off x="145550" y="105631"/>
            <a:ext cx="11900899" cy="6646737"/>
          </a:xfrm>
          <a:prstGeom prst="roundRect">
            <a:avLst>
              <a:gd name="adj" fmla="val 0"/>
            </a:avLst>
          </a:prstGeom>
          <a:noFill/>
          <a:ln w="381000">
            <a:solidFill>
              <a:srgbClr val="4349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5" name="组合 14" title=""/>
          <p:cNvGrpSpPr/>
          <p:nvPr>
            <p:custDataLst>
              <p:tags r:id="rId4"/>
            </p:custDataLst>
          </p:nvPr>
        </p:nvGrpSpPr>
        <p:grpSpPr>
          <a:xfrm>
            <a:off x="2341880" y="259715"/>
            <a:ext cx="1226820" cy="1226820"/>
            <a:chOff x="4022919" y="1953286"/>
            <a:chExt cx="1620000" cy="1620000"/>
          </a:xfrm>
          <a:solidFill>
            <a:srgbClr val="38518C"/>
          </a:solidFill>
        </p:grpSpPr>
        <p:sp>
          <p:nvSpPr>
            <p:cNvPr id="18" name="任意多边形 17"/>
            <p:cNvSpPr/>
            <p:nvPr>
              <p:custDataLst>
                <p:tags r:id="rId5"/>
              </p:custDataLst>
            </p:nvPr>
          </p:nvSpPr>
          <p:spPr bwMode="auto">
            <a:xfrm rot="5400000">
              <a:off x="4022919" y="1953286"/>
              <a:ext cx="1620000" cy="1620000"/>
            </a:xfrm>
            <a:custGeom>
              <a:gdLst>
                <a:gd name="connsiteX0" fmla="*/ 1141709 w 2279650"/>
                <a:gd name="connsiteY0" fmla="*/ 173038 h 2274888"/>
                <a:gd name="connsiteX1" fmla="*/ 813858 w 2279650"/>
                <a:gd name="connsiteY1" fmla="*/ 391536 h 2274888"/>
                <a:gd name="connsiteX2" fmla="*/ 648049 w 2279650"/>
                <a:gd name="connsiteY2" fmla="*/ 670310 h 2274888"/>
                <a:gd name="connsiteX3" fmla="*/ 354113 w 2279650"/>
                <a:gd name="connsiteY3" fmla="*/ 851136 h 2274888"/>
                <a:gd name="connsiteX4" fmla="*/ 161925 w 2279650"/>
                <a:gd name="connsiteY4" fmla="*/ 1137445 h 2274888"/>
                <a:gd name="connsiteX5" fmla="*/ 354113 w 2279650"/>
                <a:gd name="connsiteY5" fmla="*/ 1423753 h 2274888"/>
                <a:gd name="connsiteX6" fmla="*/ 648049 w 2279650"/>
                <a:gd name="connsiteY6" fmla="*/ 1608346 h 2274888"/>
                <a:gd name="connsiteX7" fmla="*/ 813858 w 2279650"/>
                <a:gd name="connsiteY7" fmla="*/ 1883353 h 2274888"/>
                <a:gd name="connsiteX8" fmla="*/ 1141709 w 2279650"/>
                <a:gd name="connsiteY8" fmla="*/ 2101851 h 2274888"/>
                <a:gd name="connsiteX9" fmla="*/ 1469560 w 2279650"/>
                <a:gd name="connsiteY9" fmla="*/ 1883353 h 2274888"/>
                <a:gd name="connsiteX10" fmla="*/ 1635370 w 2279650"/>
                <a:gd name="connsiteY10" fmla="*/ 1608346 h 2274888"/>
                <a:gd name="connsiteX11" fmla="*/ 1925537 w 2279650"/>
                <a:gd name="connsiteY11" fmla="*/ 1423753 h 2274888"/>
                <a:gd name="connsiteX12" fmla="*/ 2117725 w 2279650"/>
                <a:gd name="connsiteY12" fmla="*/ 1137445 h 2274888"/>
                <a:gd name="connsiteX13" fmla="*/ 1925537 w 2279650"/>
                <a:gd name="connsiteY13" fmla="*/ 851136 h 2274888"/>
                <a:gd name="connsiteX14" fmla="*/ 1635370 w 2279650"/>
                <a:gd name="connsiteY14" fmla="*/ 670310 h 2274888"/>
                <a:gd name="connsiteX15" fmla="*/ 1469560 w 2279650"/>
                <a:gd name="connsiteY15" fmla="*/ 391536 h 2274888"/>
                <a:gd name="connsiteX16" fmla="*/ 1141709 w 2279650"/>
                <a:gd name="connsiteY16" fmla="*/ 173038 h 2274888"/>
                <a:gd name="connsiteX17" fmla="*/ 1141709 w 2279650"/>
                <a:gd name="connsiteY17" fmla="*/ 0 h 2274888"/>
                <a:gd name="connsiteX18" fmla="*/ 1578799 w 2279650"/>
                <a:gd name="connsiteY18" fmla="*/ 350273 h 2274888"/>
                <a:gd name="connsiteX19" fmla="*/ 1721984 w 2279650"/>
                <a:gd name="connsiteY19" fmla="*/ 591320 h 2274888"/>
                <a:gd name="connsiteX20" fmla="*/ 2087481 w 2279650"/>
                <a:gd name="connsiteY20" fmla="*/ 896396 h 2274888"/>
                <a:gd name="connsiteX21" fmla="*/ 2279650 w 2279650"/>
                <a:gd name="connsiteY21" fmla="*/ 1137444 h 2274888"/>
                <a:gd name="connsiteX22" fmla="*/ 2087481 w 2279650"/>
                <a:gd name="connsiteY22" fmla="*/ 1378492 h 2274888"/>
                <a:gd name="connsiteX23" fmla="*/ 1721984 w 2279650"/>
                <a:gd name="connsiteY23" fmla="*/ 1683568 h 2274888"/>
                <a:gd name="connsiteX24" fmla="*/ 1578799 w 2279650"/>
                <a:gd name="connsiteY24" fmla="*/ 1928382 h 2274888"/>
                <a:gd name="connsiteX25" fmla="*/ 1141709 w 2279650"/>
                <a:gd name="connsiteY25" fmla="*/ 2274888 h 2274888"/>
                <a:gd name="connsiteX26" fmla="*/ 700851 w 2279650"/>
                <a:gd name="connsiteY26" fmla="*/ 1928382 h 2274888"/>
                <a:gd name="connsiteX27" fmla="*/ 557667 w 2279650"/>
                <a:gd name="connsiteY27" fmla="*/ 1683568 h 2274888"/>
                <a:gd name="connsiteX28" fmla="*/ 195937 w 2279650"/>
                <a:gd name="connsiteY28" fmla="*/ 1378492 h 2274888"/>
                <a:gd name="connsiteX29" fmla="*/ 0 w 2279650"/>
                <a:gd name="connsiteY29" fmla="*/ 1137444 h 2274888"/>
                <a:gd name="connsiteX30" fmla="*/ 195937 w 2279650"/>
                <a:gd name="connsiteY30" fmla="*/ 896396 h 2274888"/>
                <a:gd name="connsiteX31" fmla="*/ 557667 w 2279650"/>
                <a:gd name="connsiteY31" fmla="*/ 591320 h 2274888"/>
                <a:gd name="connsiteX32" fmla="*/ 700851 w 2279650"/>
                <a:gd name="connsiteY32" fmla="*/ 350273 h 2274888"/>
                <a:gd name="connsiteX33" fmla="*/ 1141709 w 2279650"/>
                <a:gd name="connsiteY33" fmla="*/ 0 h 22748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279650" h="2274888">
                  <a:moveTo>
                    <a:pt x="1141709" y="173038"/>
                  </a:moveTo>
                  <a:cubicBezTo>
                    <a:pt x="1039962" y="289822"/>
                    <a:pt x="957058" y="289822"/>
                    <a:pt x="813858" y="391536"/>
                  </a:cubicBezTo>
                  <a:cubicBezTo>
                    <a:pt x="670659" y="493251"/>
                    <a:pt x="648049" y="670310"/>
                    <a:pt x="648049" y="670310"/>
                  </a:cubicBezTo>
                  <a:cubicBezTo>
                    <a:pt x="648049" y="670310"/>
                    <a:pt x="455860" y="696681"/>
                    <a:pt x="354113" y="851136"/>
                  </a:cubicBezTo>
                  <a:cubicBezTo>
                    <a:pt x="256135" y="1001825"/>
                    <a:pt x="237293" y="1103540"/>
                    <a:pt x="161925" y="1137445"/>
                  </a:cubicBezTo>
                  <a:cubicBezTo>
                    <a:pt x="237293" y="1171350"/>
                    <a:pt x="256135" y="1273064"/>
                    <a:pt x="354113" y="1423753"/>
                  </a:cubicBezTo>
                  <a:cubicBezTo>
                    <a:pt x="455860" y="1578209"/>
                    <a:pt x="648049" y="1608346"/>
                    <a:pt x="648049" y="1608346"/>
                  </a:cubicBezTo>
                  <a:cubicBezTo>
                    <a:pt x="648049" y="1608346"/>
                    <a:pt x="670659" y="1781638"/>
                    <a:pt x="813858" y="1883353"/>
                  </a:cubicBezTo>
                  <a:cubicBezTo>
                    <a:pt x="957058" y="1988835"/>
                    <a:pt x="1039962" y="1988835"/>
                    <a:pt x="1141709" y="2101851"/>
                  </a:cubicBezTo>
                  <a:cubicBezTo>
                    <a:pt x="1243456" y="1988835"/>
                    <a:pt x="1326361" y="1988835"/>
                    <a:pt x="1469560" y="1883353"/>
                  </a:cubicBezTo>
                  <a:cubicBezTo>
                    <a:pt x="1612759" y="1781638"/>
                    <a:pt x="1635370" y="1608346"/>
                    <a:pt x="1635370" y="1608346"/>
                  </a:cubicBezTo>
                  <a:cubicBezTo>
                    <a:pt x="1635370" y="1608346"/>
                    <a:pt x="1823790" y="1578209"/>
                    <a:pt x="1925537" y="1423753"/>
                  </a:cubicBezTo>
                  <a:cubicBezTo>
                    <a:pt x="2027283" y="1273064"/>
                    <a:pt x="2046125" y="1171350"/>
                    <a:pt x="2117725" y="1137445"/>
                  </a:cubicBezTo>
                  <a:cubicBezTo>
                    <a:pt x="2046125" y="1103540"/>
                    <a:pt x="2027283" y="1001825"/>
                    <a:pt x="1925537" y="851136"/>
                  </a:cubicBezTo>
                  <a:cubicBezTo>
                    <a:pt x="1823790" y="696681"/>
                    <a:pt x="1635370" y="670310"/>
                    <a:pt x="1635370" y="670310"/>
                  </a:cubicBezTo>
                  <a:cubicBezTo>
                    <a:pt x="1635370" y="670310"/>
                    <a:pt x="1612759" y="493251"/>
                    <a:pt x="1469560" y="391536"/>
                  </a:cubicBezTo>
                  <a:cubicBezTo>
                    <a:pt x="1326361" y="289822"/>
                    <a:pt x="1243456" y="289822"/>
                    <a:pt x="1141709" y="173038"/>
                  </a:cubicBezTo>
                  <a:close/>
                  <a:moveTo>
                    <a:pt x="1141709" y="0"/>
                  </a:moveTo>
                  <a:cubicBezTo>
                    <a:pt x="1228373" y="180786"/>
                    <a:pt x="1439382" y="252347"/>
                    <a:pt x="1578799" y="350273"/>
                  </a:cubicBezTo>
                  <a:cubicBezTo>
                    <a:pt x="1718216" y="444432"/>
                    <a:pt x="1721984" y="591320"/>
                    <a:pt x="1721984" y="591320"/>
                  </a:cubicBezTo>
                  <a:cubicBezTo>
                    <a:pt x="1721984" y="591320"/>
                    <a:pt x="1929225" y="651582"/>
                    <a:pt x="2087481" y="896396"/>
                  </a:cubicBezTo>
                  <a:cubicBezTo>
                    <a:pt x="2241970" y="1141211"/>
                    <a:pt x="2189218" y="1114846"/>
                    <a:pt x="2279650" y="1137444"/>
                  </a:cubicBezTo>
                  <a:cubicBezTo>
                    <a:pt x="2189218" y="1160042"/>
                    <a:pt x="2241970" y="1133678"/>
                    <a:pt x="2087481" y="1378492"/>
                  </a:cubicBezTo>
                  <a:cubicBezTo>
                    <a:pt x="1929225" y="1623306"/>
                    <a:pt x="1721984" y="1683568"/>
                    <a:pt x="1721984" y="1683568"/>
                  </a:cubicBezTo>
                  <a:cubicBezTo>
                    <a:pt x="1721984" y="1683568"/>
                    <a:pt x="1718216" y="1830456"/>
                    <a:pt x="1578799" y="1928382"/>
                  </a:cubicBezTo>
                  <a:cubicBezTo>
                    <a:pt x="1439382" y="2022541"/>
                    <a:pt x="1228373" y="2094102"/>
                    <a:pt x="1141709" y="2274888"/>
                  </a:cubicBezTo>
                  <a:cubicBezTo>
                    <a:pt x="1051277" y="2094102"/>
                    <a:pt x="840268" y="2022541"/>
                    <a:pt x="700851" y="1928382"/>
                  </a:cubicBezTo>
                  <a:cubicBezTo>
                    <a:pt x="565203" y="1830456"/>
                    <a:pt x="557667" y="1683568"/>
                    <a:pt x="557667" y="1683568"/>
                  </a:cubicBezTo>
                  <a:cubicBezTo>
                    <a:pt x="557667" y="1683568"/>
                    <a:pt x="350426" y="1623306"/>
                    <a:pt x="195937" y="1378492"/>
                  </a:cubicBezTo>
                  <a:cubicBezTo>
                    <a:pt x="37680" y="1133678"/>
                    <a:pt x="94200" y="1160042"/>
                    <a:pt x="0" y="1137444"/>
                  </a:cubicBezTo>
                  <a:cubicBezTo>
                    <a:pt x="94200" y="1114846"/>
                    <a:pt x="37680" y="1141211"/>
                    <a:pt x="195937" y="896396"/>
                  </a:cubicBezTo>
                  <a:cubicBezTo>
                    <a:pt x="350426" y="651582"/>
                    <a:pt x="557667" y="591320"/>
                    <a:pt x="557667" y="591320"/>
                  </a:cubicBezTo>
                  <a:cubicBezTo>
                    <a:pt x="557667" y="591320"/>
                    <a:pt x="565203" y="444432"/>
                    <a:pt x="700851" y="350273"/>
                  </a:cubicBezTo>
                  <a:cubicBezTo>
                    <a:pt x="840268" y="252347"/>
                    <a:pt x="1051277" y="180786"/>
                    <a:pt x="1141709" y="0"/>
                  </a:cubicBezTo>
                  <a:close/>
                </a:path>
              </a:pathLst>
            </a:custGeom>
            <a:solidFill>
              <a:srgbClr val="43495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微软雅黑" panose="020b0503020204020204" charset="-122"/>
                <a:sym typeface="Arial" pitchFamily="34" charset="0"/>
              </a:endParaRPr>
            </a:p>
          </p:txBody>
        </p:sp>
        <p:sp>
          <p:nvSpPr>
            <p:cNvPr id="19" name="任意多边形 18"/>
            <p:cNvSpPr/>
            <p:nvPr>
              <p:custDataLst>
                <p:tags r:id="rId6"/>
              </p:custDataLst>
            </p:nvPr>
          </p:nvSpPr>
          <p:spPr bwMode="auto">
            <a:xfrm rot="5400000">
              <a:off x="4183108" y="2120597"/>
              <a:ext cx="1292840" cy="1285374"/>
            </a:xfrm>
            <a:custGeom>
              <a:gdLst>
                <a:gd name="connsiteX0" fmla="*/ 696806 w 1819275"/>
                <a:gd name="connsiteY0" fmla="*/ 1179512 h 1804988"/>
                <a:gd name="connsiteX1" fmla="*/ 794746 w 1819275"/>
                <a:gd name="connsiteY1" fmla="*/ 1277492 h 1804988"/>
                <a:gd name="connsiteX2" fmla="*/ 911522 w 1819275"/>
                <a:gd name="connsiteY2" fmla="*/ 1367935 h 1804988"/>
                <a:gd name="connsiteX3" fmla="*/ 1024530 w 1819275"/>
                <a:gd name="connsiteY3" fmla="*/ 1277492 h 1804988"/>
                <a:gd name="connsiteX4" fmla="*/ 1122471 w 1819275"/>
                <a:gd name="connsiteY4" fmla="*/ 1179512 h 1804988"/>
                <a:gd name="connsiteX5" fmla="*/ 1243013 w 1819275"/>
                <a:gd name="connsiteY5" fmla="*/ 1288798 h 1804988"/>
                <a:gd name="connsiteX6" fmla="*/ 1175208 w 1819275"/>
                <a:gd name="connsiteY6" fmla="*/ 1431999 h 1804988"/>
                <a:gd name="connsiteX7" fmla="*/ 1039598 w 1819275"/>
                <a:gd name="connsiteY7" fmla="*/ 1435767 h 1804988"/>
                <a:gd name="connsiteX8" fmla="*/ 1084801 w 1819275"/>
                <a:gd name="connsiteY8" fmla="*/ 1416925 h 1804988"/>
                <a:gd name="connsiteX9" fmla="*/ 1032064 w 1819275"/>
                <a:gd name="connsiteY9" fmla="*/ 1409388 h 1804988"/>
                <a:gd name="connsiteX10" fmla="*/ 1050899 w 1819275"/>
                <a:gd name="connsiteY10" fmla="*/ 1480989 h 1804988"/>
                <a:gd name="connsiteX11" fmla="*/ 911522 w 1819275"/>
                <a:gd name="connsiteY11" fmla="*/ 1582737 h 1804988"/>
                <a:gd name="connsiteX12" fmla="*/ 768378 w 1819275"/>
                <a:gd name="connsiteY12" fmla="*/ 1480989 h 1804988"/>
                <a:gd name="connsiteX13" fmla="*/ 787213 w 1819275"/>
                <a:gd name="connsiteY13" fmla="*/ 1409388 h 1804988"/>
                <a:gd name="connsiteX14" fmla="*/ 734475 w 1819275"/>
                <a:gd name="connsiteY14" fmla="*/ 1416925 h 1804988"/>
                <a:gd name="connsiteX15" fmla="*/ 779679 w 1819275"/>
                <a:gd name="connsiteY15" fmla="*/ 1435767 h 1804988"/>
                <a:gd name="connsiteX16" fmla="*/ 644068 w 1819275"/>
                <a:gd name="connsiteY16" fmla="*/ 1431999 h 1804988"/>
                <a:gd name="connsiteX17" fmla="*/ 576263 w 1819275"/>
                <a:gd name="connsiteY17" fmla="*/ 1288798 h 1804988"/>
                <a:gd name="connsiteX18" fmla="*/ 696806 w 1819275"/>
                <a:gd name="connsiteY18" fmla="*/ 1179512 h 1804988"/>
                <a:gd name="connsiteX19" fmla="*/ 765493 w 1819275"/>
                <a:gd name="connsiteY19" fmla="*/ 1081087 h 1804988"/>
                <a:gd name="connsiteX20" fmla="*/ 912314 w 1819275"/>
                <a:gd name="connsiteY20" fmla="*/ 1118757 h 1804988"/>
                <a:gd name="connsiteX21" fmla="*/ 1055371 w 1819275"/>
                <a:gd name="connsiteY21" fmla="*/ 1081087 h 1804988"/>
                <a:gd name="connsiteX22" fmla="*/ 991372 w 1819275"/>
                <a:gd name="connsiteY22" fmla="*/ 1246833 h 1804988"/>
                <a:gd name="connsiteX23" fmla="*/ 912314 w 1819275"/>
                <a:gd name="connsiteY23" fmla="*/ 1303337 h 1804988"/>
                <a:gd name="connsiteX24" fmla="*/ 833257 w 1819275"/>
                <a:gd name="connsiteY24" fmla="*/ 1246833 h 1804988"/>
                <a:gd name="connsiteX25" fmla="*/ 765493 w 1819275"/>
                <a:gd name="connsiteY25" fmla="*/ 1081087 h 1804988"/>
                <a:gd name="connsiteX26" fmla="*/ 1122363 w 1819275"/>
                <a:gd name="connsiteY26" fmla="*/ 1069975 h 1804988"/>
                <a:gd name="connsiteX27" fmla="*/ 1220391 w 1819275"/>
                <a:gd name="connsiteY27" fmla="*/ 1085031 h 1804988"/>
                <a:gd name="connsiteX28" fmla="*/ 1325960 w 1819275"/>
                <a:gd name="connsiteY28" fmla="*/ 1303338 h 1804988"/>
                <a:gd name="connsiteX29" fmla="*/ 1126133 w 1819275"/>
                <a:gd name="connsiteY29" fmla="*/ 1164073 h 1804988"/>
                <a:gd name="connsiteX30" fmla="*/ 1122363 w 1819275"/>
                <a:gd name="connsiteY30" fmla="*/ 1069975 h 1804988"/>
                <a:gd name="connsiteX31" fmla="*/ 696914 w 1819275"/>
                <a:gd name="connsiteY31" fmla="*/ 1069975 h 1804988"/>
                <a:gd name="connsiteX32" fmla="*/ 693144 w 1819275"/>
                <a:gd name="connsiteY32" fmla="*/ 1164073 h 1804988"/>
                <a:gd name="connsiteX33" fmla="*/ 493317 w 1819275"/>
                <a:gd name="connsiteY33" fmla="*/ 1303338 h 1804988"/>
                <a:gd name="connsiteX34" fmla="*/ 598886 w 1819275"/>
                <a:gd name="connsiteY34" fmla="*/ 1085031 h 1804988"/>
                <a:gd name="connsiteX35" fmla="*/ 696914 w 1819275"/>
                <a:gd name="connsiteY35" fmla="*/ 1069975 h 1804988"/>
                <a:gd name="connsiteX36" fmla="*/ 1164680 w 1819275"/>
                <a:gd name="connsiteY36" fmla="*/ 754062 h 1804988"/>
                <a:gd name="connsiteX37" fmla="*/ 1255245 w 1819275"/>
                <a:gd name="connsiteY37" fmla="*/ 825610 h 1804988"/>
                <a:gd name="connsiteX38" fmla="*/ 1338264 w 1819275"/>
                <a:gd name="connsiteY38" fmla="*/ 897159 h 1804988"/>
                <a:gd name="connsiteX39" fmla="*/ 1255245 w 1819275"/>
                <a:gd name="connsiteY39" fmla="*/ 964941 h 1804988"/>
                <a:gd name="connsiteX40" fmla="*/ 1108076 w 1819275"/>
                <a:gd name="connsiteY40" fmla="*/ 1025192 h 1804988"/>
                <a:gd name="connsiteX41" fmla="*/ 1157132 w 1819275"/>
                <a:gd name="connsiteY41" fmla="*/ 897159 h 1804988"/>
                <a:gd name="connsiteX42" fmla="*/ 1108076 w 1819275"/>
                <a:gd name="connsiteY42" fmla="*/ 765359 h 1804988"/>
                <a:gd name="connsiteX43" fmla="*/ 1164680 w 1819275"/>
                <a:gd name="connsiteY43" fmla="*/ 754062 h 1804988"/>
                <a:gd name="connsiteX44" fmla="*/ 655945 w 1819275"/>
                <a:gd name="connsiteY44" fmla="*/ 754062 h 1804988"/>
                <a:gd name="connsiteX45" fmla="*/ 712788 w 1819275"/>
                <a:gd name="connsiteY45" fmla="*/ 765359 h 1804988"/>
                <a:gd name="connsiteX46" fmla="*/ 667314 w 1819275"/>
                <a:gd name="connsiteY46" fmla="*/ 897159 h 1804988"/>
                <a:gd name="connsiteX47" fmla="*/ 712788 w 1819275"/>
                <a:gd name="connsiteY47" fmla="*/ 1025192 h 1804988"/>
                <a:gd name="connsiteX48" fmla="*/ 564997 w 1819275"/>
                <a:gd name="connsiteY48" fmla="*/ 964941 h 1804988"/>
                <a:gd name="connsiteX49" fmla="*/ 477838 w 1819275"/>
                <a:gd name="connsiteY49" fmla="*/ 897159 h 1804988"/>
                <a:gd name="connsiteX50" fmla="*/ 564997 w 1819275"/>
                <a:gd name="connsiteY50" fmla="*/ 825610 h 1804988"/>
                <a:gd name="connsiteX51" fmla="*/ 655945 w 1819275"/>
                <a:gd name="connsiteY51" fmla="*/ 754062 h 1804988"/>
                <a:gd name="connsiteX52" fmla="*/ 908051 w 1819275"/>
                <a:gd name="connsiteY52" fmla="*/ 715962 h 1804988"/>
                <a:gd name="connsiteX53" fmla="*/ 1089026 w 1819275"/>
                <a:gd name="connsiteY53" fmla="*/ 896937 h 1804988"/>
                <a:gd name="connsiteX54" fmla="*/ 908051 w 1819275"/>
                <a:gd name="connsiteY54" fmla="*/ 1077912 h 1804988"/>
                <a:gd name="connsiteX55" fmla="*/ 727076 w 1819275"/>
                <a:gd name="connsiteY55" fmla="*/ 896937 h 1804988"/>
                <a:gd name="connsiteX56" fmla="*/ 908051 w 1819275"/>
                <a:gd name="connsiteY56" fmla="*/ 715962 h 1804988"/>
                <a:gd name="connsiteX57" fmla="*/ 1329427 w 1819275"/>
                <a:gd name="connsiteY57" fmla="*/ 588962 h 1804988"/>
                <a:gd name="connsiteX58" fmla="*/ 1480390 w 1819275"/>
                <a:gd name="connsiteY58" fmla="*/ 664129 h 1804988"/>
                <a:gd name="connsiteX59" fmla="*/ 1469068 w 1819275"/>
                <a:gd name="connsiteY59" fmla="*/ 765605 h 1804988"/>
                <a:gd name="connsiteX60" fmla="*/ 1472842 w 1819275"/>
                <a:gd name="connsiteY60" fmla="*/ 720505 h 1804988"/>
                <a:gd name="connsiteX61" fmla="*/ 1435101 w 1819275"/>
                <a:gd name="connsiteY61" fmla="*/ 743055 h 1804988"/>
                <a:gd name="connsiteX62" fmla="*/ 1518130 w 1819275"/>
                <a:gd name="connsiteY62" fmla="*/ 761847 h 1804988"/>
                <a:gd name="connsiteX63" fmla="*/ 1635126 w 1819275"/>
                <a:gd name="connsiteY63" fmla="*/ 897148 h 1804988"/>
                <a:gd name="connsiteX64" fmla="*/ 1518130 w 1819275"/>
                <a:gd name="connsiteY64" fmla="*/ 1032449 h 1804988"/>
                <a:gd name="connsiteX65" fmla="*/ 1435101 w 1819275"/>
                <a:gd name="connsiteY65" fmla="*/ 1047482 h 1804988"/>
                <a:gd name="connsiteX66" fmla="*/ 1472842 w 1819275"/>
                <a:gd name="connsiteY66" fmla="*/ 1073791 h 1804988"/>
                <a:gd name="connsiteX67" fmla="*/ 1469068 w 1819275"/>
                <a:gd name="connsiteY67" fmla="*/ 1024932 h 1804988"/>
                <a:gd name="connsiteX68" fmla="*/ 1480390 w 1819275"/>
                <a:gd name="connsiteY68" fmla="*/ 1126408 h 1804988"/>
                <a:gd name="connsiteX69" fmla="*/ 1325653 w 1819275"/>
                <a:gd name="connsiteY69" fmla="*/ 1201775 h 1804988"/>
                <a:gd name="connsiteX70" fmla="*/ 1235076 w 1819275"/>
                <a:gd name="connsiteY70" fmla="*/ 1081307 h 1804988"/>
                <a:gd name="connsiteX71" fmla="*/ 1303009 w 1819275"/>
                <a:gd name="connsiteY71" fmla="*/ 1006140 h 1804988"/>
                <a:gd name="connsiteX72" fmla="*/ 1408683 w 1819275"/>
                <a:gd name="connsiteY72" fmla="*/ 897148 h 1804988"/>
                <a:gd name="connsiteX73" fmla="*/ 1303009 w 1819275"/>
                <a:gd name="connsiteY73" fmla="*/ 788155 h 1804988"/>
                <a:gd name="connsiteX74" fmla="*/ 1235076 w 1819275"/>
                <a:gd name="connsiteY74" fmla="*/ 712988 h 1804988"/>
                <a:gd name="connsiteX75" fmla="*/ 1325653 w 1819275"/>
                <a:gd name="connsiteY75" fmla="*/ 592720 h 1804988"/>
                <a:gd name="connsiteX76" fmla="*/ 1329427 w 1819275"/>
                <a:gd name="connsiteY76" fmla="*/ 588962 h 1804988"/>
                <a:gd name="connsiteX77" fmla="*/ 490312 w 1819275"/>
                <a:gd name="connsiteY77" fmla="*/ 588962 h 1804988"/>
                <a:gd name="connsiteX78" fmla="*/ 494092 w 1819275"/>
                <a:gd name="connsiteY78" fmla="*/ 592720 h 1804988"/>
                <a:gd name="connsiteX79" fmla="*/ 581026 w 1819275"/>
                <a:gd name="connsiteY79" fmla="*/ 712988 h 1804988"/>
                <a:gd name="connsiteX80" fmla="*/ 516770 w 1819275"/>
                <a:gd name="connsiteY80" fmla="*/ 788155 h 1804988"/>
                <a:gd name="connsiteX81" fmla="*/ 410937 w 1819275"/>
                <a:gd name="connsiteY81" fmla="*/ 897148 h 1804988"/>
                <a:gd name="connsiteX82" fmla="*/ 516770 w 1819275"/>
                <a:gd name="connsiteY82" fmla="*/ 1006140 h 1804988"/>
                <a:gd name="connsiteX83" fmla="*/ 581026 w 1819275"/>
                <a:gd name="connsiteY83" fmla="*/ 1081307 h 1804988"/>
                <a:gd name="connsiteX84" fmla="*/ 494092 w 1819275"/>
                <a:gd name="connsiteY84" fmla="*/ 1201775 h 1804988"/>
                <a:gd name="connsiteX85" fmla="*/ 339121 w 1819275"/>
                <a:gd name="connsiteY85" fmla="*/ 1126408 h 1804988"/>
                <a:gd name="connsiteX86" fmla="*/ 350461 w 1819275"/>
                <a:gd name="connsiteY86" fmla="*/ 1024932 h 1804988"/>
                <a:gd name="connsiteX87" fmla="*/ 346681 w 1819275"/>
                <a:gd name="connsiteY87" fmla="*/ 1073791 h 1804988"/>
                <a:gd name="connsiteX88" fmla="*/ 384478 w 1819275"/>
                <a:gd name="connsiteY88" fmla="*/ 1047482 h 1804988"/>
                <a:gd name="connsiteX89" fmla="*/ 301324 w 1819275"/>
                <a:gd name="connsiteY89" fmla="*/ 1032449 h 1804988"/>
                <a:gd name="connsiteX90" fmla="*/ 184151 w 1819275"/>
                <a:gd name="connsiteY90" fmla="*/ 897148 h 1804988"/>
                <a:gd name="connsiteX91" fmla="*/ 301324 w 1819275"/>
                <a:gd name="connsiteY91" fmla="*/ 761847 h 1804988"/>
                <a:gd name="connsiteX92" fmla="*/ 384478 w 1819275"/>
                <a:gd name="connsiteY92" fmla="*/ 743055 h 1804988"/>
                <a:gd name="connsiteX93" fmla="*/ 346681 w 1819275"/>
                <a:gd name="connsiteY93" fmla="*/ 720505 h 1804988"/>
                <a:gd name="connsiteX94" fmla="*/ 350461 w 1819275"/>
                <a:gd name="connsiteY94" fmla="*/ 765605 h 1804988"/>
                <a:gd name="connsiteX95" fmla="*/ 339121 w 1819275"/>
                <a:gd name="connsiteY95" fmla="*/ 664129 h 1804988"/>
                <a:gd name="connsiteX96" fmla="*/ 490312 w 1819275"/>
                <a:gd name="connsiteY96" fmla="*/ 588962 h 1804988"/>
                <a:gd name="connsiteX97" fmla="*/ 1325960 w 1819275"/>
                <a:gd name="connsiteY97" fmla="*/ 498475 h 1804988"/>
                <a:gd name="connsiteX98" fmla="*/ 1220391 w 1819275"/>
                <a:gd name="connsiteY98" fmla="*/ 716782 h 1804988"/>
                <a:gd name="connsiteX99" fmla="*/ 1122363 w 1819275"/>
                <a:gd name="connsiteY99" fmla="*/ 731838 h 1804988"/>
                <a:gd name="connsiteX100" fmla="*/ 1126133 w 1819275"/>
                <a:gd name="connsiteY100" fmla="*/ 637740 h 1804988"/>
                <a:gd name="connsiteX101" fmla="*/ 1325960 w 1819275"/>
                <a:gd name="connsiteY101" fmla="*/ 498475 h 1804988"/>
                <a:gd name="connsiteX102" fmla="*/ 912314 w 1819275"/>
                <a:gd name="connsiteY102" fmla="*/ 498475 h 1804988"/>
                <a:gd name="connsiteX103" fmla="*/ 991372 w 1819275"/>
                <a:gd name="connsiteY103" fmla="*/ 554979 h 1804988"/>
                <a:gd name="connsiteX104" fmla="*/ 1055371 w 1819275"/>
                <a:gd name="connsiteY104" fmla="*/ 720725 h 1804988"/>
                <a:gd name="connsiteX105" fmla="*/ 912314 w 1819275"/>
                <a:gd name="connsiteY105" fmla="*/ 683056 h 1804988"/>
                <a:gd name="connsiteX106" fmla="*/ 765493 w 1819275"/>
                <a:gd name="connsiteY106" fmla="*/ 720725 h 1804988"/>
                <a:gd name="connsiteX107" fmla="*/ 833257 w 1819275"/>
                <a:gd name="connsiteY107" fmla="*/ 554979 h 1804988"/>
                <a:gd name="connsiteX108" fmla="*/ 912314 w 1819275"/>
                <a:gd name="connsiteY108" fmla="*/ 498475 h 1804988"/>
                <a:gd name="connsiteX109" fmla="*/ 493317 w 1819275"/>
                <a:gd name="connsiteY109" fmla="*/ 498475 h 1804988"/>
                <a:gd name="connsiteX110" fmla="*/ 693144 w 1819275"/>
                <a:gd name="connsiteY110" fmla="*/ 637740 h 1804988"/>
                <a:gd name="connsiteX111" fmla="*/ 696914 w 1819275"/>
                <a:gd name="connsiteY111" fmla="*/ 731838 h 1804988"/>
                <a:gd name="connsiteX112" fmla="*/ 598886 w 1819275"/>
                <a:gd name="connsiteY112" fmla="*/ 716782 h 1804988"/>
                <a:gd name="connsiteX113" fmla="*/ 493317 w 1819275"/>
                <a:gd name="connsiteY113" fmla="*/ 498475 h 1804988"/>
                <a:gd name="connsiteX114" fmla="*/ 911522 w 1819275"/>
                <a:gd name="connsiteY114" fmla="*/ 222250 h 1804988"/>
                <a:gd name="connsiteX115" fmla="*/ 1050899 w 1819275"/>
                <a:gd name="connsiteY115" fmla="*/ 320230 h 1804988"/>
                <a:gd name="connsiteX116" fmla="*/ 1032064 w 1819275"/>
                <a:gd name="connsiteY116" fmla="*/ 391831 h 1804988"/>
                <a:gd name="connsiteX117" fmla="*/ 1084801 w 1819275"/>
                <a:gd name="connsiteY117" fmla="*/ 384294 h 1804988"/>
                <a:gd name="connsiteX118" fmla="*/ 1039598 w 1819275"/>
                <a:gd name="connsiteY118" fmla="*/ 365452 h 1804988"/>
                <a:gd name="connsiteX119" fmla="*/ 1175208 w 1819275"/>
                <a:gd name="connsiteY119" fmla="*/ 369220 h 1804988"/>
                <a:gd name="connsiteX120" fmla="*/ 1243013 w 1819275"/>
                <a:gd name="connsiteY120" fmla="*/ 512421 h 1804988"/>
                <a:gd name="connsiteX121" fmla="*/ 1122471 w 1819275"/>
                <a:gd name="connsiteY121" fmla="*/ 625475 h 1804988"/>
                <a:gd name="connsiteX122" fmla="*/ 1024530 w 1819275"/>
                <a:gd name="connsiteY122" fmla="*/ 523727 h 1804988"/>
                <a:gd name="connsiteX123" fmla="*/ 911522 w 1819275"/>
                <a:gd name="connsiteY123" fmla="*/ 433284 h 1804988"/>
                <a:gd name="connsiteX124" fmla="*/ 794746 w 1819275"/>
                <a:gd name="connsiteY124" fmla="*/ 523727 h 1804988"/>
                <a:gd name="connsiteX125" fmla="*/ 696806 w 1819275"/>
                <a:gd name="connsiteY125" fmla="*/ 625475 h 1804988"/>
                <a:gd name="connsiteX126" fmla="*/ 576263 w 1819275"/>
                <a:gd name="connsiteY126" fmla="*/ 512421 h 1804988"/>
                <a:gd name="connsiteX127" fmla="*/ 644068 w 1819275"/>
                <a:gd name="connsiteY127" fmla="*/ 369220 h 1804988"/>
                <a:gd name="connsiteX128" fmla="*/ 779679 w 1819275"/>
                <a:gd name="connsiteY128" fmla="*/ 365452 h 1804988"/>
                <a:gd name="connsiteX129" fmla="*/ 734475 w 1819275"/>
                <a:gd name="connsiteY129" fmla="*/ 384294 h 1804988"/>
                <a:gd name="connsiteX130" fmla="*/ 787213 w 1819275"/>
                <a:gd name="connsiteY130" fmla="*/ 391831 h 1804988"/>
                <a:gd name="connsiteX131" fmla="*/ 768378 w 1819275"/>
                <a:gd name="connsiteY131" fmla="*/ 320230 h 1804988"/>
                <a:gd name="connsiteX132" fmla="*/ 911522 w 1819275"/>
                <a:gd name="connsiteY132" fmla="*/ 222250 h 1804988"/>
                <a:gd name="connsiteX133" fmla="*/ 907753 w 1819275"/>
                <a:gd name="connsiteY133" fmla="*/ 185737 h 1804988"/>
                <a:gd name="connsiteX134" fmla="*/ 741881 w 1819275"/>
                <a:gd name="connsiteY134" fmla="*/ 294895 h 1804988"/>
                <a:gd name="connsiteX135" fmla="*/ 523231 w 1819275"/>
                <a:gd name="connsiteY135" fmla="*/ 490625 h 1804988"/>
                <a:gd name="connsiteX136" fmla="*/ 474223 w 1819275"/>
                <a:gd name="connsiteY136" fmla="*/ 498153 h 1804988"/>
                <a:gd name="connsiteX137" fmla="*/ 470453 w 1819275"/>
                <a:gd name="connsiteY137" fmla="*/ 539558 h 1804988"/>
                <a:gd name="connsiteX138" fmla="*/ 259342 w 1819275"/>
                <a:gd name="connsiteY138" fmla="*/ 742816 h 1804988"/>
                <a:gd name="connsiteX139" fmla="*/ 134938 w 1819275"/>
                <a:gd name="connsiteY139" fmla="*/ 900906 h 1804988"/>
                <a:gd name="connsiteX140" fmla="*/ 259342 w 1819275"/>
                <a:gd name="connsiteY140" fmla="*/ 1058996 h 1804988"/>
                <a:gd name="connsiteX141" fmla="*/ 470453 w 1819275"/>
                <a:gd name="connsiteY141" fmla="*/ 1262255 h 1804988"/>
                <a:gd name="connsiteX142" fmla="*/ 474223 w 1819275"/>
                <a:gd name="connsiteY142" fmla="*/ 1303659 h 1804988"/>
                <a:gd name="connsiteX143" fmla="*/ 523231 w 1819275"/>
                <a:gd name="connsiteY143" fmla="*/ 1311187 h 1804988"/>
                <a:gd name="connsiteX144" fmla="*/ 741881 w 1819275"/>
                <a:gd name="connsiteY144" fmla="*/ 1510682 h 1804988"/>
                <a:gd name="connsiteX145" fmla="*/ 907753 w 1819275"/>
                <a:gd name="connsiteY145" fmla="*/ 1616075 h 1804988"/>
                <a:gd name="connsiteX146" fmla="*/ 1077396 w 1819275"/>
                <a:gd name="connsiteY146" fmla="*/ 1510682 h 1804988"/>
                <a:gd name="connsiteX147" fmla="*/ 1296046 w 1819275"/>
                <a:gd name="connsiteY147" fmla="*/ 1311187 h 1804988"/>
                <a:gd name="connsiteX148" fmla="*/ 1345053 w 1819275"/>
                <a:gd name="connsiteY148" fmla="*/ 1303659 h 1804988"/>
                <a:gd name="connsiteX149" fmla="*/ 1348823 w 1819275"/>
                <a:gd name="connsiteY149" fmla="*/ 1262255 h 1804988"/>
                <a:gd name="connsiteX150" fmla="*/ 1559934 w 1819275"/>
                <a:gd name="connsiteY150" fmla="*/ 1058996 h 1804988"/>
                <a:gd name="connsiteX151" fmla="*/ 1684338 w 1819275"/>
                <a:gd name="connsiteY151" fmla="*/ 900906 h 1804988"/>
                <a:gd name="connsiteX152" fmla="*/ 1559934 w 1819275"/>
                <a:gd name="connsiteY152" fmla="*/ 742816 h 1804988"/>
                <a:gd name="connsiteX153" fmla="*/ 1348823 w 1819275"/>
                <a:gd name="connsiteY153" fmla="*/ 539558 h 1804988"/>
                <a:gd name="connsiteX154" fmla="*/ 1345053 w 1819275"/>
                <a:gd name="connsiteY154" fmla="*/ 498153 h 1804988"/>
                <a:gd name="connsiteX155" fmla="*/ 1296046 w 1819275"/>
                <a:gd name="connsiteY155" fmla="*/ 490625 h 1804988"/>
                <a:gd name="connsiteX156" fmla="*/ 1077396 w 1819275"/>
                <a:gd name="connsiteY156" fmla="*/ 294895 h 1804988"/>
                <a:gd name="connsiteX157" fmla="*/ 907753 w 1819275"/>
                <a:gd name="connsiteY157" fmla="*/ 185737 h 1804988"/>
                <a:gd name="connsiteX158" fmla="*/ 907754 w 1819275"/>
                <a:gd name="connsiteY158" fmla="*/ 0 h 1804988"/>
                <a:gd name="connsiteX159" fmla="*/ 1073485 w 1819275"/>
                <a:gd name="connsiteY159" fmla="*/ 120584 h 1804988"/>
                <a:gd name="connsiteX160" fmla="*/ 1303249 w 1819275"/>
                <a:gd name="connsiteY160" fmla="*/ 290155 h 1804988"/>
                <a:gd name="connsiteX161" fmla="*/ 1352215 w 1819275"/>
                <a:gd name="connsiteY161" fmla="*/ 478567 h 1804988"/>
                <a:gd name="connsiteX162" fmla="*/ 1646011 w 1819275"/>
                <a:gd name="connsiteY162" fmla="*/ 636833 h 1804988"/>
                <a:gd name="connsiteX163" fmla="*/ 1819275 w 1819275"/>
                <a:gd name="connsiteY163" fmla="*/ 900610 h 1804988"/>
                <a:gd name="connsiteX164" fmla="*/ 1646011 w 1819275"/>
                <a:gd name="connsiteY164" fmla="*/ 1164387 h 1804988"/>
                <a:gd name="connsiteX165" fmla="*/ 1352215 w 1819275"/>
                <a:gd name="connsiteY165" fmla="*/ 1322653 h 1804988"/>
                <a:gd name="connsiteX166" fmla="*/ 1303249 w 1819275"/>
                <a:gd name="connsiteY166" fmla="*/ 1511065 h 1804988"/>
                <a:gd name="connsiteX167" fmla="*/ 1073485 w 1819275"/>
                <a:gd name="connsiteY167" fmla="*/ 1680636 h 1804988"/>
                <a:gd name="connsiteX168" fmla="*/ 907754 w 1819275"/>
                <a:gd name="connsiteY168" fmla="*/ 1804988 h 1804988"/>
                <a:gd name="connsiteX169" fmla="*/ 745790 w 1819275"/>
                <a:gd name="connsiteY169" fmla="*/ 1680636 h 1804988"/>
                <a:gd name="connsiteX170" fmla="*/ 512260 w 1819275"/>
                <a:gd name="connsiteY170" fmla="*/ 1511065 h 1804988"/>
                <a:gd name="connsiteX171" fmla="*/ 467060 w 1819275"/>
                <a:gd name="connsiteY171" fmla="*/ 1322653 h 1804988"/>
                <a:gd name="connsiteX172" fmla="*/ 169498 w 1819275"/>
                <a:gd name="connsiteY172" fmla="*/ 1164387 h 1804988"/>
                <a:gd name="connsiteX173" fmla="*/ 0 w 1819275"/>
                <a:gd name="connsiteY173" fmla="*/ 900610 h 1804988"/>
                <a:gd name="connsiteX174" fmla="*/ 169498 w 1819275"/>
                <a:gd name="connsiteY174" fmla="*/ 636833 h 1804988"/>
                <a:gd name="connsiteX175" fmla="*/ 467060 w 1819275"/>
                <a:gd name="connsiteY175" fmla="*/ 478567 h 1804988"/>
                <a:gd name="connsiteX176" fmla="*/ 512260 w 1819275"/>
                <a:gd name="connsiteY176" fmla="*/ 290155 h 1804988"/>
                <a:gd name="connsiteX177" fmla="*/ 745790 w 1819275"/>
                <a:gd name="connsiteY177" fmla="*/ 120584 h 1804988"/>
                <a:gd name="connsiteX178" fmla="*/ 907754 w 1819275"/>
                <a:gd name="connsiteY178" fmla="*/ 0 h 18049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</a:cxnLst>
              <a:rect l="l" t="t" r="r" b="b"/>
              <a:pathLst>
                <a:path w="1819275" h="1804988">
                  <a:moveTo>
                    <a:pt x="696806" y="1179512"/>
                  </a:moveTo>
                  <a:cubicBezTo>
                    <a:pt x="696806" y="1179512"/>
                    <a:pt x="715640" y="1251113"/>
                    <a:pt x="794746" y="1277492"/>
                  </a:cubicBezTo>
                  <a:cubicBezTo>
                    <a:pt x="794746" y="1277492"/>
                    <a:pt x="843717" y="1367935"/>
                    <a:pt x="911522" y="1367935"/>
                  </a:cubicBezTo>
                  <a:cubicBezTo>
                    <a:pt x="975560" y="1367935"/>
                    <a:pt x="1024530" y="1277492"/>
                    <a:pt x="1024530" y="1277492"/>
                  </a:cubicBezTo>
                  <a:cubicBezTo>
                    <a:pt x="1107403" y="1251113"/>
                    <a:pt x="1122471" y="1179512"/>
                    <a:pt x="1122471" y="1179512"/>
                  </a:cubicBezTo>
                  <a:cubicBezTo>
                    <a:pt x="1122471" y="1179512"/>
                    <a:pt x="1201777" y="1258650"/>
                    <a:pt x="1243013" y="1288798"/>
                  </a:cubicBezTo>
                  <a:cubicBezTo>
                    <a:pt x="1243013" y="1288798"/>
                    <a:pt x="1239246" y="1375472"/>
                    <a:pt x="1175208" y="1431999"/>
                  </a:cubicBezTo>
                  <a:cubicBezTo>
                    <a:pt x="1111170" y="1488526"/>
                    <a:pt x="1043365" y="1477220"/>
                    <a:pt x="1039598" y="1435767"/>
                  </a:cubicBezTo>
                  <a:cubicBezTo>
                    <a:pt x="1039598" y="1394314"/>
                    <a:pt x="1084801" y="1416925"/>
                    <a:pt x="1084801" y="1416925"/>
                  </a:cubicBezTo>
                  <a:cubicBezTo>
                    <a:pt x="1084801" y="1416925"/>
                    <a:pt x="1047132" y="1379241"/>
                    <a:pt x="1032064" y="1409388"/>
                  </a:cubicBezTo>
                  <a:cubicBezTo>
                    <a:pt x="1016996" y="1443304"/>
                    <a:pt x="1039598" y="1469683"/>
                    <a:pt x="1050899" y="1480989"/>
                  </a:cubicBezTo>
                  <a:cubicBezTo>
                    <a:pt x="1050899" y="1480989"/>
                    <a:pt x="1005695" y="1582737"/>
                    <a:pt x="911522" y="1582737"/>
                  </a:cubicBezTo>
                  <a:cubicBezTo>
                    <a:pt x="813581" y="1582737"/>
                    <a:pt x="768378" y="1480989"/>
                    <a:pt x="768378" y="1480989"/>
                  </a:cubicBezTo>
                  <a:cubicBezTo>
                    <a:pt x="779679" y="1469683"/>
                    <a:pt x="802280" y="1443304"/>
                    <a:pt x="787213" y="1409388"/>
                  </a:cubicBezTo>
                  <a:cubicBezTo>
                    <a:pt x="772145" y="1379241"/>
                    <a:pt x="734475" y="1416925"/>
                    <a:pt x="734475" y="1416925"/>
                  </a:cubicBezTo>
                  <a:cubicBezTo>
                    <a:pt x="734475" y="1416925"/>
                    <a:pt x="779679" y="1394314"/>
                    <a:pt x="779679" y="1435767"/>
                  </a:cubicBezTo>
                  <a:cubicBezTo>
                    <a:pt x="775912" y="1477220"/>
                    <a:pt x="708107" y="1488526"/>
                    <a:pt x="644068" y="1431999"/>
                  </a:cubicBezTo>
                  <a:cubicBezTo>
                    <a:pt x="580030" y="1375472"/>
                    <a:pt x="576263" y="1288798"/>
                    <a:pt x="576263" y="1288798"/>
                  </a:cubicBezTo>
                  <a:cubicBezTo>
                    <a:pt x="617700" y="1258650"/>
                    <a:pt x="696806" y="1179512"/>
                    <a:pt x="696806" y="1179512"/>
                  </a:cubicBezTo>
                  <a:close/>
                  <a:moveTo>
                    <a:pt x="765493" y="1081087"/>
                  </a:moveTo>
                  <a:cubicBezTo>
                    <a:pt x="765493" y="1081087"/>
                    <a:pt x="833257" y="1118757"/>
                    <a:pt x="912314" y="1118757"/>
                  </a:cubicBezTo>
                  <a:cubicBezTo>
                    <a:pt x="987607" y="1118757"/>
                    <a:pt x="1055371" y="1081087"/>
                    <a:pt x="1055371" y="1081087"/>
                  </a:cubicBezTo>
                  <a:cubicBezTo>
                    <a:pt x="1108076" y="1209163"/>
                    <a:pt x="991372" y="1246833"/>
                    <a:pt x="991372" y="1246833"/>
                  </a:cubicBezTo>
                  <a:cubicBezTo>
                    <a:pt x="991372" y="1246833"/>
                    <a:pt x="968784" y="1303337"/>
                    <a:pt x="912314" y="1303337"/>
                  </a:cubicBezTo>
                  <a:cubicBezTo>
                    <a:pt x="852080" y="1303337"/>
                    <a:pt x="833257" y="1246833"/>
                    <a:pt x="833257" y="1246833"/>
                  </a:cubicBezTo>
                  <a:cubicBezTo>
                    <a:pt x="833257" y="1246833"/>
                    <a:pt x="712788" y="1209163"/>
                    <a:pt x="765493" y="1081087"/>
                  </a:cubicBezTo>
                  <a:close/>
                  <a:moveTo>
                    <a:pt x="1122363" y="1069975"/>
                  </a:moveTo>
                  <a:cubicBezTo>
                    <a:pt x="1156296" y="1081267"/>
                    <a:pt x="1220391" y="1085031"/>
                    <a:pt x="1220391" y="1085031"/>
                  </a:cubicBezTo>
                  <a:cubicBezTo>
                    <a:pt x="1333501" y="1216768"/>
                    <a:pt x="1325960" y="1303338"/>
                    <a:pt x="1325960" y="1303338"/>
                  </a:cubicBezTo>
                  <a:cubicBezTo>
                    <a:pt x="1243013" y="1288283"/>
                    <a:pt x="1126133" y="1164073"/>
                    <a:pt x="1126133" y="1164073"/>
                  </a:cubicBezTo>
                  <a:cubicBezTo>
                    <a:pt x="1126133" y="1118906"/>
                    <a:pt x="1122363" y="1069975"/>
                    <a:pt x="1122363" y="1069975"/>
                  </a:cubicBezTo>
                  <a:close/>
                  <a:moveTo>
                    <a:pt x="696914" y="1069975"/>
                  </a:moveTo>
                  <a:cubicBezTo>
                    <a:pt x="696914" y="1069975"/>
                    <a:pt x="693144" y="1118906"/>
                    <a:pt x="693144" y="1164073"/>
                  </a:cubicBezTo>
                  <a:cubicBezTo>
                    <a:pt x="693144" y="1164073"/>
                    <a:pt x="576264" y="1288283"/>
                    <a:pt x="493317" y="1303338"/>
                  </a:cubicBezTo>
                  <a:cubicBezTo>
                    <a:pt x="493317" y="1303338"/>
                    <a:pt x="485776" y="1216768"/>
                    <a:pt x="598886" y="1085031"/>
                  </a:cubicBezTo>
                  <a:cubicBezTo>
                    <a:pt x="598886" y="1085031"/>
                    <a:pt x="662981" y="1081267"/>
                    <a:pt x="696914" y="1069975"/>
                  </a:cubicBezTo>
                  <a:close/>
                  <a:moveTo>
                    <a:pt x="1164680" y="754062"/>
                  </a:moveTo>
                  <a:cubicBezTo>
                    <a:pt x="1194868" y="757828"/>
                    <a:pt x="1232604" y="772891"/>
                    <a:pt x="1255245" y="825610"/>
                  </a:cubicBezTo>
                  <a:cubicBezTo>
                    <a:pt x="1255245" y="825610"/>
                    <a:pt x="1338264" y="844439"/>
                    <a:pt x="1338264" y="897159"/>
                  </a:cubicBezTo>
                  <a:cubicBezTo>
                    <a:pt x="1338264" y="946113"/>
                    <a:pt x="1255245" y="964941"/>
                    <a:pt x="1255245" y="964941"/>
                  </a:cubicBezTo>
                  <a:cubicBezTo>
                    <a:pt x="1206189" y="1077912"/>
                    <a:pt x="1108076" y="1025192"/>
                    <a:pt x="1108076" y="1025192"/>
                  </a:cubicBezTo>
                  <a:cubicBezTo>
                    <a:pt x="1108076" y="1025192"/>
                    <a:pt x="1157132" y="972473"/>
                    <a:pt x="1157132" y="897159"/>
                  </a:cubicBezTo>
                  <a:cubicBezTo>
                    <a:pt x="1157132" y="821845"/>
                    <a:pt x="1108076" y="765359"/>
                    <a:pt x="1108076" y="765359"/>
                  </a:cubicBezTo>
                  <a:cubicBezTo>
                    <a:pt x="1108076" y="765359"/>
                    <a:pt x="1134491" y="754062"/>
                    <a:pt x="1164680" y="754062"/>
                  </a:cubicBezTo>
                  <a:close/>
                  <a:moveTo>
                    <a:pt x="655945" y="754062"/>
                  </a:moveTo>
                  <a:cubicBezTo>
                    <a:pt x="686262" y="754062"/>
                    <a:pt x="712788" y="765359"/>
                    <a:pt x="712788" y="765359"/>
                  </a:cubicBezTo>
                  <a:cubicBezTo>
                    <a:pt x="712788" y="765359"/>
                    <a:pt x="667314" y="821845"/>
                    <a:pt x="667314" y="897159"/>
                  </a:cubicBezTo>
                  <a:cubicBezTo>
                    <a:pt x="667314" y="972473"/>
                    <a:pt x="712788" y="1025192"/>
                    <a:pt x="712788" y="1025192"/>
                  </a:cubicBezTo>
                  <a:cubicBezTo>
                    <a:pt x="712788" y="1025192"/>
                    <a:pt x="614261" y="1077912"/>
                    <a:pt x="564997" y="964941"/>
                  </a:cubicBezTo>
                  <a:cubicBezTo>
                    <a:pt x="564997" y="964941"/>
                    <a:pt x="477838" y="946113"/>
                    <a:pt x="477838" y="897159"/>
                  </a:cubicBezTo>
                  <a:cubicBezTo>
                    <a:pt x="477838" y="844439"/>
                    <a:pt x="564997" y="825610"/>
                    <a:pt x="564997" y="825610"/>
                  </a:cubicBezTo>
                  <a:cubicBezTo>
                    <a:pt x="587734" y="772891"/>
                    <a:pt x="625629" y="757828"/>
                    <a:pt x="655945" y="754062"/>
                  </a:cubicBezTo>
                  <a:close/>
                  <a:moveTo>
                    <a:pt x="908051" y="715962"/>
                  </a:moveTo>
                  <a:cubicBezTo>
                    <a:pt x="1008001" y="715962"/>
                    <a:pt x="1089026" y="796987"/>
                    <a:pt x="1089026" y="896937"/>
                  </a:cubicBezTo>
                  <a:cubicBezTo>
                    <a:pt x="1089026" y="996887"/>
                    <a:pt x="1008001" y="1077912"/>
                    <a:pt x="908051" y="1077912"/>
                  </a:cubicBezTo>
                  <a:cubicBezTo>
                    <a:pt x="808101" y="1077912"/>
                    <a:pt x="727076" y="996887"/>
                    <a:pt x="727076" y="896937"/>
                  </a:cubicBezTo>
                  <a:cubicBezTo>
                    <a:pt x="727076" y="796987"/>
                    <a:pt x="808101" y="715962"/>
                    <a:pt x="908051" y="715962"/>
                  </a:cubicBezTo>
                  <a:close/>
                  <a:moveTo>
                    <a:pt x="1329427" y="588962"/>
                  </a:moveTo>
                  <a:cubicBezTo>
                    <a:pt x="1352072" y="588962"/>
                    <a:pt x="1442649" y="592720"/>
                    <a:pt x="1480390" y="664129"/>
                  </a:cubicBezTo>
                  <a:cubicBezTo>
                    <a:pt x="1525678" y="746813"/>
                    <a:pt x="1491712" y="773122"/>
                    <a:pt x="1469068" y="765605"/>
                  </a:cubicBezTo>
                  <a:cubicBezTo>
                    <a:pt x="1442649" y="761847"/>
                    <a:pt x="1450197" y="724263"/>
                    <a:pt x="1472842" y="720505"/>
                  </a:cubicBezTo>
                  <a:cubicBezTo>
                    <a:pt x="1472842" y="720505"/>
                    <a:pt x="1438875" y="694196"/>
                    <a:pt x="1435101" y="743055"/>
                  </a:cubicBezTo>
                  <a:cubicBezTo>
                    <a:pt x="1431327" y="795672"/>
                    <a:pt x="1476616" y="791914"/>
                    <a:pt x="1518130" y="761847"/>
                  </a:cubicBezTo>
                  <a:cubicBezTo>
                    <a:pt x="1518130" y="761847"/>
                    <a:pt x="1616256" y="806947"/>
                    <a:pt x="1635126" y="897148"/>
                  </a:cubicBezTo>
                  <a:cubicBezTo>
                    <a:pt x="1616256" y="983590"/>
                    <a:pt x="1518130" y="1032449"/>
                    <a:pt x="1518130" y="1032449"/>
                  </a:cubicBezTo>
                  <a:cubicBezTo>
                    <a:pt x="1476616" y="1002382"/>
                    <a:pt x="1431327" y="998624"/>
                    <a:pt x="1435101" y="1047482"/>
                  </a:cubicBezTo>
                  <a:cubicBezTo>
                    <a:pt x="1438875" y="1100099"/>
                    <a:pt x="1472842" y="1073791"/>
                    <a:pt x="1472842" y="1073791"/>
                  </a:cubicBezTo>
                  <a:cubicBezTo>
                    <a:pt x="1450197" y="1066274"/>
                    <a:pt x="1442649" y="1032449"/>
                    <a:pt x="1469068" y="1024932"/>
                  </a:cubicBezTo>
                  <a:cubicBezTo>
                    <a:pt x="1491712" y="1021174"/>
                    <a:pt x="1525678" y="1043724"/>
                    <a:pt x="1480390" y="1126408"/>
                  </a:cubicBezTo>
                  <a:cubicBezTo>
                    <a:pt x="1435101" y="1212850"/>
                    <a:pt x="1325653" y="1201775"/>
                    <a:pt x="1325653" y="1201775"/>
                  </a:cubicBezTo>
                  <a:cubicBezTo>
                    <a:pt x="1303009" y="1141441"/>
                    <a:pt x="1235076" y="1081307"/>
                    <a:pt x="1235076" y="1081307"/>
                  </a:cubicBezTo>
                  <a:cubicBezTo>
                    <a:pt x="1235076" y="1081307"/>
                    <a:pt x="1280365" y="1054999"/>
                    <a:pt x="1303009" y="1006140"/>
                  </a:cubicBezTo>
                  <a:cubicBezTo>
                    <a:pt x="1303009" y="1006140"/>
                    <a:pt x="1408683" y="949765"/>
                    <a:pt x="1408683" y="897148"/>
                  </a:cubicBezTo>
                  <a:cubicBezTo>
                    <a:pt x="1408683" y="844531"/>
                    <a:pt x="1303009" y="788155"/>
                    <a:pt x="1303009" y="788155"/>
                  </a:cubicBezTo>
                  <a:cubicBezTo>
                    <a:pt x="1280365" y="739297"/>
                    <a:pt x="1235076" y="712988"/>
                    <a:pt x="1235076" y="712988"/>
                  </a:cubicBezTo>
                  <a:cubicBezTo>
                    <a:pt x="1235076" y="712988"/>
                    <a:pt x="1303009" y="652854"/>
                    <a:pt x="1325653" y="592720"/>
                  </a:cubicBezTo>
                  <a:cubicBezTo>
                    <a:pt x="1325653" y="592720"/>
                    <a:pt x="1325653" y="588962"/>
                    <a:pt x="1329427" y="588962"/>
                  </a:cubicBezTo>
                  <a:close/>
                  <a:moveTo>
                    <a:pt x="490312" y="588962"/>
                  </a:moveTo>
                  <a:cubicBezTo>
                    <a:pt x="494092" y="588962"/>
                    <a:pt x="494092" y="592720"/>
                    <a:pt x="494092" y="592720"/>
                  </a:cubicBezTo>
                  <a:cubicBezTo>
                    <a:pt x="516770" y="652854"/>
                    <a:pt x="581026" y="712988"/>
                    <a:pt x="581026" y="712988"/>
                  </a:cubicBezTo>
                  <a:cubicBezTo>
                    <a:pt x="581026" y="712988"/>
                    <a:pt x="539449" y="739297"/>
                    <a:pt x="516770" y="788155"/>
                  </a:cubicBezTo>
                  <a:cubicBezTo>
                    <a:pt x="516770" y="788155"/>
                    <a:pt x="410937" y="844531"/>
                    <a:pt x="410937" y="897148"/>
                  </a:cubicBezTo>
                  <a:cubicBezTo>
                    <a:pt x="410937" y="949765"/>
                    <a:pt x="516770" y="1006140"/>
                    <a:pt x="516770" y="1006140"/>
                  </a:cubicBezTo>
                  <a:cubicBezTo>
                    <a:pt x="539449" y="1054999"/>
                    <a:pt x="581026" y="1081307"/>
                    <a:pt x="581026" y="1081307"/>
                  </a:cubicBezTo>
                  <a:cubicBezTo>
                    <a:pt x="581026" y="1081307"/>
                    <a:pt x="516770" y="1141441"/>
                    <a:pt x="494092" y="1201775"/>
                  </a:cubicBezTo>
                  <a:cubicBezTo>
                    <a:pt x="494092" y="1201775"/>
                    <a:pt x="384478" y="1212850"/>
                    <a:pt x="339121" y="1126408"/>
                  </a:cubicBezTo>
                  <a:cubicBezTo>
                    <a:pt x="289984" y="1043724"/>
                    <a:pt x="327782" y="1021174"/>
                    <a:pt x="350461" y="1024932"/>
                  </a:cubicBezTo>
                  <a:cubicBezTo>
                    <a:pt x="373139" y="1032449"/>
                    <a:pt x="369359" y="1066274"/>
                    <a:pt x="346681" y="1073791"/>
                  </a:cubicBezTo>
                  <a:cubicBezTo>
                    <a:pt x="346681" y="1073791"/>
                    <a:pt x="380699" y="1100099"/>
                    <a:pt x="384478" y="1047482"/>
                  </a:cubicBezTo>
                  <a:cubicBezTo>
                    <a:pt x="388258" y="998624"/>
                    <a:pt x="342901" y="1002382"/>
                    <a:pt x="301324" y="1032449"/>
                  </a:cubicBezTo>
                  <a:cubicBezTo>
                    <a:pt x="301324" y="1032449"/>
                    <a:pt x="203050" y="983590"/>
                    <a:pt x="184151" y="897148"/>
                  </a:cubicBezTo>
                  <a:cubicBezTo>
                    <a:pt x="203050" y="806947"/>
                    <a:pt x="301324" y="761847"/>
                    <a:pt x="301324" y="761847"/>
                  </a:cubicBezTo>
                  <a:cubicBezTo>
                    <a:pt x="342901" y="791914"/>
                    <a:pt x="388258" y="795672"/>
                    <a:pt x="384478" y="743055"/>
                  </a:cubicBezTo>
                  <a:cubicBezTo>
                    <a:pt x="380699" y="694196"/>
                    <a:pt x="346681" y="720505"/>
                    <a:pt x="346681" y="720505"/>
                  </a:cubicBezTo>
                  <a:cubicBezTo>
                    <a:pt x="369359" y="724263"/>
                    <a:pt x="373139" y="761847"/>
                    <a:pt x="350461" y="765605"/>
                  </a:cubicBezTo>
                  <a:cubicBezTo>
                    <a:pt x="327782" y="773122"/>
                    <a:pt x="289984" y="746813"/>
                    <a:pt x="339121" y="664129"/>
                  </a:cubicBezTo>
                  <a:cubicBezTo>
                    <a:pt x="376919" y="592720"/>
                    <a:pt x="467633" y="588962"/>
                    <a:pt x="490312" y="588962"/>
                  </a:cubicBezTo>
                  <a:close/>
                  <a:moveTo>
                    <a:pt x="1325960" y="498475"/>
                  </a:moveTo>
                  <a:cubicBezTo>
                    <a:pt x="1325960" y="498475"/>
                    <a:pt x="1333501" y="585045"/>
                    <a:pt x="1220391" y="716782"/>
                  </a:cubicBezTo>
                  <a:cubicBezTo>
                    <a:pt x="1220391" y="716782"/>
                    <a:pt x="1156296" y="720546"/>
                    <a:pt x="1122363" y="731838"/>
                  </a:cubicBezTo>
                  <a:cubicBezTo>
                    <a:pt x="1122363" y="731838"/>
                    <a:pt x="1126133" y="682907"/>
                    <a:pt x="1126133" y="637740"/>
                  </a:cubicBezTo>
                  <a:cubicBezTo>
                    <a:pt x="1126133" y="637740"/>
                    <a:pt x="1243013" y="513531"/>
                    <a:pt x="1325960" y="498475"/>
                  </a:cubicBezTo>
                  <a:close/>
                  <a:moveTo>
                    <a:pt x="912314" y="498475"/>
                  </a:moveTo>
                  <a:cubicBezTo>
                    <a:pt x="968784" y="498475"/>
                    <a:pt x="991372" y="554979"/>
                    <a:pt x="991372" y="554979"/>
                  </a:cubicBezTo>
                  <a:cubicBezTo>
                    <a:pt x="991372" y="554979"/>
                    <a:pt x="1108076" y="592649"/>
                    <a:pt x="1055371" y="720725"/>
                  </a:cubicBezTo>
                  <a:cubicBezTo>
                    <a:pt x="1055371" y="720725"/>
                    <a:pt x="987607" y="683056"/>
                    <a:pt x="912314" y="683056"/>
                  </a:cubicBezTo>
                  <a:cubicBezTo>
                    <a:pt x="833257" y="683056"/>
                    <a:pt x="765493" y="720725"/>
                    <a:pt x="765493" y="720725"/>
                  </a:cubicBezTo>
                  <a:cubicBezTo>
                    <a:pt x="712788" y="592649"/>
                    <a:pt x="833257" y="554979"/>
                    <a:pt x="833257" y="554979"/>
                  </a:cubicBezTo>
                  <a:cubicBezTo>
                    <a:pt x="833257" y="554979"/>
                    <a:pt x="852080" y="498475"/>
                    <a:pt x="912314" y="498475"/>
                  </a:cubicBezTo>
                  <a:close/>
                  <a:moveTo>
                    <a:pt x="493317" y="498475"/>
                  </a:moveTo>
                  <a:cubicBezTo>
                    <a:pt x="576264" y="513531"/>
                    <a:pt x="693144" y="637740"/>
                    <a:pt x="693144" y="637740"/>
                  </a:cubicBezTo>
                  <a:cubicBezTo>
                    <a:pt x="693144" y="682907"/>
                    <a:pt x="696914" y="731838"/>
                    <a:pt x="696914" y="731838"/>
                  </a:cubicBezTo>
                  <a:cubicBezTo>
                    <a:pt x="662981" y="720546"/>
                    <a:pt x="598886" y="716782"/>
                    <a:pt x="598886" y="716782"/>
                  </a:cubicBezTo>
                  <a:cubicBezTo>
                    <a:pt x="485776" y="585045"/>
                    <a:pt x="493317" y="498475"/>
                    <a:pt x="493317" y="498475"/>
                  </a:cubicBezTo>
                  <a:close/>
                  <a:moveTo>
                    <a:pt x="911522" y="222250"/>
                  </a:moveTo>
                  <a:cubicBezTo>
                    <a:pt x="1005695" y="222250"/>
                    <a:pt x="1050899" y="320230"/>
                    <a:pt x="1050899" y="320230"/>
                  </a:cubicBezTo>
                  <a:cubicBezTo>
                    <a:pt x="1039598" y="331535"/>
                    <a:pt x="1016996" y="361683"/>
                    <a:pt x="1032064" y="391831"/>
                  </a:cubicBezTo>
                  <a:cubicBezTo>
                    <a:pt x="1047132" y="421978"/>
                    <a:pt x="1084801" y="384294"/>
                    <a:pt x="1084801" y="384294"/>
                  </a:cubicBezTo>
                  <a:cubicBezTo>
                    <a:pt x="1084801" y="384294"/>
                    <a:pt x="1039598" y="406905"/>
                    <a:pt x="1039598" y="365452"/>
                  </a:cubicBezTo>
                  <a:cubicBezTo>
                    <a:pt x="1043365" y="323998"/>
                    <a:pt x="1111170" y="312693"/>
                    <a:pt x="1175208" y="369220"/>
                  </a:cubicBezTo>
                  <a:cubicBezTo>
                    <a:pt x="1239246" y="425747"/>
                    <a:pt x="1243013" y="512421"/>
                    <a:pt x="1243013" y="512421"/>
                  </a:cubicBezTo>
                  <a:cubicBezTo>
                    <a:pt x="1201777" y="542569"/>
                    <a:pt x="1122471" y="625475"/>
                    <a:pt x="1122471" y="625475"/>
                  </a:cubicBezTo>
                  <a:cubicBezTo>
                    <a:pt x="1122471" y="625475"/>
                    <a:pt x="1107403" y="553874"/>
                    <a:pt x="1024530" y="523727"/>
                  </a:cubicBezTo>
                  <a:cubicBezTo>
                    <a:pt x="1024530" y="523727"/>
                    <a:pt x="975560" y="433284"/>
                    <a:pt x="911522" y="433284"/>
                  </a:cubicBezTo>
                  <a:cubicBezTo>
                    <a:pt x="843717" y="433284"/>
                    <a:pt x="794746" y="523727"/>
                    <a:pt x="794746" y="523727"/>
                  </a:cubicBezTo>
                  <a:cubicBezTo>
                    <a:pt x="715641" y="553874"/>
                    <a:pt x="696806" y="625475"/>
                    <a:pt x="696806" y="625475"/>
                  </a:cubicBezTo>
                  <a:cubicBezTo>
                    <a:pt x="696806" y="625475"/>
                    <a:pt x="617700" y="542569"/>
                    <a:pt x="576263" y="512421"/>
                  </a:cubicBezTo>
                  <a:cubicBezTo>
                    <a:pt x="576263" y="512421"/>
                    <a:pt x="580030" y="425747"/>
                    <a:pt x="644068" y="369220"/>
                  </a:cubicBezTo>
                  <a:cubicBezTo>
                    <a:pt x="708107" y="312693"/>
                    <a:pt x="775912" y="323998"/>
                    <a:pt x="779679" y="365452"/>
                  </a:cubicBezTo>
                  <a:cubicBezTo>
                    <a:pt x="779679" y="406905"/>
                    <a:pt x="734475" y="384294"/>
                    <a:pt x="734475" y="384294"/>
                  </a:cubicBezTo>
                  <a:cubicBezTo>
                    <a:pt x="734475" y="384294"/>
                    <a:pt x="772145" y="421978"/>
                    <a:pt x="787213" y="391831"/>
                  </a:cubicBezTo>
                  <a:cubicBezTo>
                    <a:pt x="802280" y="361683"/>
                    <a:pt x="779679" y="331535"/>
                    <a:pt x="768378" y="320230"/>
                  </a:cubicBezTo>
                  <a:cubicBezTo>
                    <a:pt x="768378" y="320230"/>
                    <a:pt x="813581" y="222250"/>
                    <a:pt x="911522" y="222250"/>
                  </a:cubicBezTo>
                  <a:close/>
                  <a:moveTo>
                    <a:pt x="907753" y="185737"/>
                  </a:moveTo>
                  <a:cubicBezTo>
                    <a:pt x="809738" y="204557"/>
                    <a:pt x="741881" y="294895"/>
                    <a:pt x="741881" y="294895"/>
                  </a:cubicBezTo>
                  <a:cubicBezTo>
                    <a:pt x="568468" y="328771"/>
                    <a:pt x="523231" y="490625"/>
                    <a:pt x="523231" y="490625"/>
                  </a:cubicBezTo>
                  <a:cubicBezTo>
                    <a:pt x="485532" y="483097"/>
                    <a:pt x="474223" y="498153"/>
                    <a:pt x="474223" y="498153"/>
                  </a:cubicBezTo>
                  <a:cubicBezTo>
                    <a:pt x="474223" y="498153"/>
                    <a:pt x="474223" y="505681"/>
                    <a:pt x="470453" y="539558"/>
                  </a:cubicBezTo>
                  <a:cubicBezTo>
                    <a:pt x="470453" y="539558"/>
                    <a:pt x="312120" y="558378"/>
                    <a:pt x="259342" y="742816"/>
                  </a:cubicBezTo>
                  <a:cubicBezTo>
                    <a:pt x="259342" y="742816"/>
                    <a:pt x="176406" y="787985"/>
                    <a:pt x="134938" y="900906"/>
                  </a:cubicBezTo>
                  <a:cubicBezTo>
                    <a:pt x="176406" y="1013828"/>
                    <a:pt x="259342" y="1058996"/>
                    <a:pt x="259342" y="1058996"/>
                  </a:cubicBezTo>
                  <a:cubicBezTo>
                    <a:pt x="312120" y="1243434"/>
                    <a:pt x="470453" y="1262255"/>
                    <a:pt x="470453" y="1262255"/>
                  </a:cubicBezTo>
                  <a:cubicBezTo>
                    <a:pt x="474223" y="1296131"/>
                    <a:pt x="474223" y="1303659"/>
                    <a:pt x="474223" y="1303659"/>
                  </a:cubicBezTo>
                  <a:cubicBezTo>
                    <a:pt x="474223" y="1303659"/>
                    <a:pt x="485532" y="1318715"/>
                    <a:pt x="523231" y="1311187"/>
                  </a:cubicBezTo>
                  <a:cubicBezTo>
                    <a:pt x="523231" y="1311187"/>
                    <a:pt x="568468" y="1473041"/>
                    <a:pt x="741881" y="1510682"/>
                  </a:cubicBezTo>
                  <a:cubicBezTo>
                    <a:pt x="741881" y="1510682"/>
                    <a:pt x="809738" y="1597255"/>
                    <a:pt x="907753" y="1616075"/>
                  </a:cubicBezTo>
                  <a:cubicBezTo>
                    <a:pt x="1009539" y="1597255"/>
                    <a:pt x="1077396" y="1510682"/>
                    <a:pt x="1077396" y="1510682"/>
                  </a:cubicBezTo>
                  <a:cubicBezTo>
                    <a:pt x="1250808" y="1473041"/>
                    <a:pt x="1296046" y="1311187"/>
                    <a:pt x="1296046" y="1311187"/>
                  </a:cubicBezTo>
                  <a:cubicBezTo>
                    <a:pt x="1333744" y="1318715"/>
                    <a:pt x="1345053" y="1303659"/>
                    <a:pt x="1345053" y="1303659"/>
                  </a:cubicBezTo>
                  <a:cubicBezTo>
                    <a:pt x="1345053" y="1303659"/>
                    <a:pt x="1345053" y="1296131"/>
                    <a:pt x="1348823" y="1262255"/>
                  </a:cubicBezTo>
                  <a:cubicBezTo>
                    <a:pt x="1348823" y="1262255"/>
                    <a:pt x="1503386" y="1243434"/>
                    <a:pt x="1559934" y="1058996"/>
                  </a:cubicBezTo>
                  <a:cubicBezTo>
                    <a:pt x="1559934" y="1058996"/>
                    <a:pt x="1642870" y="1013828"/>
                    <a:pt x="1684338" y="900906"/>
                  </a:cubicBezTo>
                  <a:cubicBezTo>
                    <a:pt x="1642870" y="787985"/>
                    <a:pt x="1559934" y="742816"/>
                    <a:pt x="1559934" y="742816"/>
                  </a:cubicBezTo>
                  <a:cubicBezTo>
                    <a:pt x="1503386" y="558378"/>
                    <a:pt x="1348823" y="539558"/>
                    <a:pt x="1348823" y="539558"/>
                  </a:cubicBezTo>
                  <a:cubicBezTo>
                    <a:pt x="1345053" y="505681"/>
                    <a:pt x="1345053" y="498153"/>
                    <a:pt x="1345053" y="498153"/>
                  </a:cubicBezTo>
                  <a:cubicBezTo>
                    <a:pt x="1345053" y="498153"/>
                    <a:pt x="1333744" y="483097"/>
                    <a:pt x="1296046" y="490625"/>
                  </a:cubicBezTo>
                  <a:cubicBezTo>
                    <a:pt x="1296046" y="490625"/>
                    <a:pt x="1250808" y="328771"/>
                    <a:pt x="1077396" y="294895"/>
                  </a:cubicBezTo>
                  <a:cubicBezTo>
                    <a:pt x="1077396" y="294895"/>
                    <a:pt x="1009539" y="204557"/>
                    <a:pt x="907753" y="185737"/>
                  </a:cubicBezTo>
                  <a:close/>
                  <a:moveTo>
                    <a:pt x="907754" y="0"/>
                  </a:moveTo>
                  <a:cubicBezTo>
                    <a:pt x="941654" y="33914"/>
                    <a:pt x="1024519" y="97974"/>
                    <a:pt x="1073485" y="120584"/>
                  </a:cubicBezTo>
                  <a:cubicBezTo>
                    <a:pt x="1122451" y="146962"/>
                    <a:pt x="1242983" y="207253"/>
                    <a:pt x="1303249" y="290155"/>
                  </a:cubicBezTo>
                  <a:cubicBezTo>
                    <a:pt x="1367281" y="373056"/>
                    <a:pt x="1352215" y="478567"/>
                    <a:pt x="1352215" y="478567"/>
                  </a:cubicBezTo>
                  <a:cubicBezTo>
                    <a:pt x="1352215" y="478567"/>
                    <a:pt x="1551845" y="489872"/>
                    <a:pt x="1646011" y="636833"/>
                  </a:cubicBezTo>
                  <a:cubicBezTo>
                    <a:pt x="1743943" y="780026"/>
                    <a:pt x="1762776" y="855391"/>
                    <a:pt x="1819275" y="900610"/>
                  </a:cubicBezTo>
                  <a:cubicBezTo>
                    <a:pt x="1762776" y="945829"/>
                    <a:pt x="1743943" y="1021194"/>
                    <a:pt x="1646011" y="1164387"/>
                  </a:cubicBezTo>
                  <a:cubicBezTo>
                    <a:pt x="1551845" y="1311348"/>
                    <a:pt x="1352215" y="1322653"/>
                    <a:pt x="1352215" y="1322653"/>
                  </a:cubicBezTo>
                  <a:cubicBezTo>
                    <a:pt x="1352215" y="1322653"/>
                    <a:pt x="1367281" y="1428164"/>
                    <a:pt x="1303249" y="1511065"/>
                  </a:cubicBezTo>
                  <a:cubicBezTo>
                    <a:pt x="1242983" y="1597735"/>
                    <a:pt x="1122451" y="1654259"/>
                    <a:pt x="1073485" y="1680636"/>
                  </a:cubicBezTo>
                  <a:cubicBezTo>
                    <a:pt x="1024519" y="1703246"/>
                    <a:pt x="941654" y="1767306"/>
                    <a:pt x="907754" y="1804988"/>
                  </a:cubicBezTo>
                  <a:cubicBezTo>
                    <a:pt x="877621" y="1767306"/>
                    <a:pt x="794756" y="1703246"/>
                    <a:pt x="745790" y="1680636"/>
                  </a:cubicBezTo>
                  <a:cubicBezTo>
                    <a:pt x="696824" y="1654259"/>
                    <a:pt x="576292" y="1597735"/>
                    <a:pt x="512260" y="1511065"/>
                  </a:cubicBezTo>
                  <a:cubicBezTo>
                    <a:pt x="451994" y="1428164"/>
                    <a:pt x="467060" y="1322653"/>
                    <a:pt x="467060" y="1322653"/>
                  </a:cubicBezTo>
                  <a:cubicBezTo>
                    <a:pt x="467060" y="1322653"/>
                    <a:pt x="267430" y="1311348"/>
                    <a:pt x="169498" y="1164387"/>
                  </a:cubicBezTo>
                  <a:cubicBezTo>
                    <a:pt x="75332" y="1021194"/>
                    <a:pt x="56499" y="945829"/>
                    <a:pt x="0" y="900610"/>
                  </a:cubicBezTo>
                  <a:cubicBezTo>
                    <a:pt x="56499" y="855391"/>
                    <a:pt x="75332" y="780026"/>
                    <a:pt x="169498" y="636833"/>
                  </a:cubicBezTo>
                  <a:cubicBezTo>
                    <a:pt x="267430" y="489872"/>
                    <a:pt x="467060" y="478567"/>
                    <a:pt x="467060" y="478567"/>
                  </a:cubicBezTo>
                  <a:cubicBezTo>
                    <a:pt x="467060" y="478567"/>
                    <a:pt x="451994" y="373056"/>
                    <a:pt x="512260" y="290155"/>
                  </a:cubicBezTo>
                  <a:cubicBezTo>
                    <a:pt x="576292" y="207253"/>
                    <a:pt x="696824" y="146962"/>
                    <a:pt x="745790" y="120584"/>
                  </a:cubicBezTo>
                  <a:cubicBezTo>
                    <a:pt x="794756" y="97974"/>
                    <a:pt x="877621" y="33914"/>
                    <a:pt x="907754" y="0"/>
                  </a:cubicBezTo>
                  <a:close/>
                </a:path>
              </a:pathLst>
            </a:custGeom>
            <a:noFill/>
            <a:ln>
              <a:solidFill>
                <a:srgbClr val="43495F"/>
              </a:solidFill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微软雅黑" panose="020b0503020204020204" charset="-122"/>
                <a:sym typeface="Arial" pitchFamily="34" charset="0"/>
              </a:endParaRPr>
            </a:p>
          </p:txBody>
        </p:sp>
      </p:grpSp>
      <p:grpSp>
        <p:nvGrpSpPr>
          <p:cNvPr id="24" name="组合 23" title=""/>
          <p:cNvGrpSpPr/>
          <p:nvPr>
            <p:custDataLst>
              <p:tags r:id="rId7"/>
            </p:custDataLst>
          </p:nvPr>
        </p:nvGrpSpPr>
        <p:grpSpPr>
          <a:xfrm>
            <a:off x="8689340" y="259715"/>
            <a:ext cx="1226820" cy="1226820"/>
            <a:chOff x="4022919" y="1953286"/>
            <a:chExt cx="1620000" cy="1620000"/>
          </a:xfrm>
          <a:solidFill>
            <a:srgbClr val="38518C"/>
          </a:solidFill>
        </p:grpSpPr>
        <p:sp>
          <p:nvSpPr>
            <p:cNvPr id="25" name="任意多边形 24"/>
            <p:cNvSpPr/>
            <p:nvPr>
              <p:custDataLst>
                <p:tags r:id="rId8"/>
              </p:custDataLst>
            </p:nvPr>
          </p:nvSpPr>
          <p:spPr bwMode="auto">
            <a:xfrm rot="5400000">
              <a:off x="4022919" y="1953286"/>
              <a:ext cx="1620000" cy="1620000"/>
            </a:xfrm>
            <a:custGeom>
              <a:gdLst>
                <a:gd name="connsiteX0" fmla="*/ 1141709 w 2279650"/>
                <a:gd name="connsiteY0" fmla="*/ 173038 h 2274888"/>
                <a:gd name="connsiteX1" fmla="*/ 813858 w 2279650"/>
                <a:gd name="connsiteY1" fmla="*/ 391536 h 2274888"/>
                <a:gd name="connsiteX2" fmla="*/ 648049 w 2279650"/>
                <a:gd name="connsiteY2" fmla="*/ 670310 h 2274888"/>
                <a:gd name="connsiteX3" fmla="*/ 354113 w 2279650"/>
                <a:gd name="connsiteY3" fmla="*/ 851136 h 2274888"/>
                <a:gd name="connsiteX4" fmla="*/ 161925 w 2279650"/>
                <a:gd name="connsiteY4" fmla="*/ 1137445 h 2274888"/>
                <a:gd name="connsiteX5" fmla="*/ 354113 w 2279650"/>
                <a:gd name="connsiteY5" fmla="*/ 1423753 h 2274888"/>
                <a:gd name="connsiteX6" fmla="*/ 648049 w 2279650"/>
                <a:gd name="connsiteY6" fmla="*/ 1608346 h 2274888"/>
                <a:gd name="connsiteX7" fmla="*/ 813858 w 2279650"/>
                <a:gd name="connsiteY7" fmla="*/ 1883353 h 2274888"/>
                <a:gd name="connsiteX8" fmla="*/ 1141709 w 2279650"/>
                <a:gd name="connsiteY8" fmla="*/ 2101851 h 2274888"/>
                <a:gd name="connsiteX9" fmla="*/ 1469560 w 2279650"/>
                <a:gd name="connsiteY9" fmla="*/ 1883353 h 2274888"/>
                <a:gd name="connsiteX10" fmla="*/ 1635370 w 2279650"/>
                <a:gd name="connsiteY10" fmla="*/ 1608346 h 2274888"/>
                <a:gd name="connsiteX11" fmla="*/ 1925537 w 2279650"/>
                <a:gd name="connsiteY11" fmla="*/ 1423753 h 2274888"/>
                <a:gd name="connsiteX12" fmla="*/ 2117725 w 2279650"/>
                <a:gd name="connsiteY12" fmla="*/ 1137445 h 2274888"/>
                <a:gd name="connsiteX13" fmla="*/ 1925537 w 2279650"/>
                <a:gd name="connsiteY13" fmla="*/ 851136 h 2274888"/>
                <a:gd name="connsiteX14" fmla="*/ 1635370 w 2279650"/>
                <a:gd name="connsiteY14" fmla="*/ 670310 h 2274888"/>
                <a:gd name="connsiteX15" fmla="*/ 1469560 w 2279650"/>
                <a:gd name="connsiteY15" fmla="*/ 391536 h 2274888"/>
                <a:gd name="connsiteX16" fmla="*/ 1141709 w 2279650"/>
                <a:gd name="connsiteY16" fmla="*/ 173038 h 2274888"/>
                <a:gd name="connsiteX17" fmla="*/ 1141709 w 2279650"/>
                <a:gd name="connsiteY17" fmla="*/ 0 h 2274888"/>
                <a:gd name="connsiteX18" fmla="*/ 1578799 w 2279650"/>
                <a:gd name="connsiteY18" fmla="*/ 350273 h 2274888"/>
                <a:gd name="connsiteX19" fmla="*/ 1721984 w 2279650"/>
                <a:gd name="connsiteY19" fmla="*/ 591320 h 2274888"/>
                <a:gd name="connsiteX20" fmla="*/ 2087481 w 2279650"/>
                <a:gd name="connsiteY20" fmla="*/ 896396 h 2274888"/>
                <a:gd name="connsiteX21" fmla="*/ 2279650 w 2279650"/>
                <a:gd name="connsiteY21" fmla="*/ 1137444 h 2274888"/>
                <a:gd name="connsiteX22" fmla="*/ 2087481 w 2279650"/>
                <a:gd name="connsiteY22" fmla="*/ 1378492 h 2274888"/>
                <a:gd name="connsiteX23" fmla="*/ 1721984 w 2279650"/>
                <a:gd name="connsiteY23" fmla="*/ 1683568 h 2274888"/>
                <a:gd name="connsiteX24" fmla="*/ 1578799 w 2279650"/>
                <a:gd name="connsiteY24" fmla="*/ 1928382 h 2274888"/>
                <a:gd name="connsiteX25" fmla="*/ 1141709 w 2279650"/>
                <a:gd name="connsiteY25" fmla="*/ 2274888 h 2274888"/>
                <a:gd name="connsiteX26" fmla="*/ 700851 w 2279650"/>
                <a:gd name="connsiteY26" fmla="*/ 1928382 h 2274888"/>
                <a:gd name="connsiteX27" fmla="*/ 557667 w 2279650"/>
                <a:gd name="connsiteY27" fmla="*/ 1683568 h 2274888"/>
                <a:gd name="connsiteX28" fmla="*/ 195937 w 2279650"/>
                <a:gd name="connsiteY28" fmla="*/ 1378492 h 2274888"/>
                <a:gd name="connsiteX29" fmla="*/ 0 w 2279650"/>
                <a:gd name="connsiteY29" fmla="*/ 1137444 h 2274888"/>
                <a:gd name="connsiteX30" fmla="*/ 195937 w 2279650"/>
                <a:gd name="connsiteY30" fmla="*/ 896396 h 2274888"/>
                <a:gd name="connsiteX31" fmla="*/ 557667 w 2279650"/>
                <a:gd name="connsiteY31" fmla="*/ 591320 h 2274888"/>
                <a:gd name="connsiteX32" fmla="*/ 700851 w 2279650"/>
                <a:gd name="connsiteY32" fmla="*/ 350273 h 2274888"/>
                <a:gd name="connsiteX33" fmla="*/ 1141709 w 2279650"/>
                <a:gd name="connsiteY33" fmla="*/ 0 h 22748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279650" h="2274888">
                  <a:moveTo>
                    <a:pt x="1141709" y="173038"/>
                  </a:moveTo>
                  <a:cubicBezTo>
                    <a:pt x="1039962" y="289822"/>
                    <a:pt x="957058" y="289822"/>
                    <a:pt x="813858" y="391536"/>
                  </a:cubicBezTo>
                  <a:cubicBezTo>
                    <a:pt x="670659" y="493251"/>
                    <a:pt x="648049" y="670310"/>
                    <a:pt x="648049" y="670310"/>
                  </a:cubicBezTo>
                  <a:cubicBezTo>
                    <a:pt x="648049" y="670310"/>
                    <a:pt x="455860" y="696681"/>
                    <a:pt x="354113" y="851136"/>
                  </a:cubicBezTo>
                  <a:cubicBezTo>
                    <a:pt x="256135" y="1001825"/>
                    <a:pt x="237293" y="1103540"/>
                    <a:pt x="161925" y="1137445"/>
                  </a:cubicBezTo>
                  <a:cubicBezTo>
                    <a:pt x="237293" y="1171350"/>
                    <a:pt x="256135" y="1273064"/>
                    <a:pt x="354113" y="1423753"/>
                  </a:cubicBezTo>
                  <a:cubicBezTo>
                    <a:pt x="455860" y="1578209"/>
                    <a:pt x="648049" y="1608346"/>
                    <a:pt x="648049" y="1608346"/>
                  </a:cubicBezTo>
                  <a:cubicBezTo>
                    <a:pt x="648049" y="1608346"/>
                    <a:pt x="670659" y="1781638"/>
                    <a:pt x="813858" y="1883353"/>
                  </a:cubicBezTo>
                  <a:cubicBezTo>
                    <a:pt x="957058" y="1988835"/>
                    <a:pt x="1039962" y="1988835"/>
                    <a:pt x="1141709" y="2101851"/>
                  </a:cubicBezTo>
                  <a:cubicBezTo>
                    <a:pt x="1243456" y="1988835"/>
                    <a:pt x="1326361" y="1988835"/>
                    <a:pt x="1469560" y="1883353"/>
                  </a:cubicBezTo>
                  <a:cubicBezTo>
                    <a:pt x="1612759" y="1781638"/>
                    <a:pt x="1635370" y="1608346"/>
                    <a:pt x="1635370" y="1608346"/>
                  </a:cubicBezTo>
                  <a:cubicBezTo>
                    <a:pt x="1635370" y="1608346"/>
                    <a:pt x="1823790" y="1578209"/>
                    <a:pt x="1925537" y="1423753"/>
                  </a:cubicBezTo>
                  <a:cubicBezTo>
                    <a:pt x="2027283" y="1273064"/>
                    <a:pt x="2046125" y="1171350"/>
                    <a:pt x="2117725" y="1137445"/>
                  </a:cubicBezTo>
                  <a:cubicBezTo>
                    <a:pt x="2046125" y="1103540"/>
                    <a:pt x="2027283" y="1001825"/>
                    <a:pt x="1925537" y="851136"/>
                  </a:cubicBezTo>
                  <a:cubicBezTo>
                    <a:pt x="1823790" y="696681"/>
                    <a:pt x="1635370" y="670310"/>
                    <a:pt x="1635370" y="670310"/>
                  </a:cubicBezTo>
                  <a:cubicBezTo>
                    <a:pt x="1635370" y="670310"/>
                    <a:pt x="1612759" y="493251"/>
                    <a:pt x="1469560" y="391536"/>
                  </a:cubicBezTo>
                  <a:cubicBezTo>
                    <a:pt x="1326361" y="289822"/>
                    <a:pt x="1243456" y="289822"/>
                    <a:pt x="1141709" y="173038"/>
                  </a:cubicBezTo>
                  <a:close/>
                  <a:moveTo>
                    <a:pt x="1141709" y="0"/>
                  </a:moveTo>
                  <a:cubicBezTo>
                    <a:pt x="1228373" y="180786"/>
                    <a:pt x="1439382" y="252347"/>
                    <a:pt x="1578799" y="350273"/>
                  </a:cubicBezTo>
                  <a:cubicBezTo>
                    <a:pt x="1718216" y="444432"/>
                    <a:pt x="1721984" y="591320"/>
                    <a:pt x="1721984" y="591320"/>
                  </a:cubicBezTo>
                  <a:cubicBezTo>
                    <a:pt x="1721984" y="591320"/>
                    <a:pt x="1929225" y="651582"/>
                    <a:pt x="2087481" y="896396"/>
                  </a:cubicBezTo>
                  <a:cubicBezTo>
                    <a:pt x="2241970" y="1141211"/>
                    <a:pt x="2189218" y="1114846"/>
                    <a:pt x="2279650" y="1137444"/>
                  </a:cubicBezTo>
                  <a:cubicBezTo>
                    <a:pt x="2189218" y="1160042"/>
                    <a:pt x="2241970" y="1133678"/>
                    <a:pt x="2087481" y="1378492"/>
                  </a:cubicBezTo>
                  <a:cubicBezTo>
                    <a:pt x="1929225" y="1623306"/>
                    <a:pt x="1721984" y="1683568"/>
                    <a:pt x="1721984" y="1683568"/>
                  </a:cubicBezTo>
                  <a:cubicBezTo>
                    <a:pt x="1721984" y="1683568"/>
                    <a:pt x="1718216" y="1830456"/>
                    <a:pt x="1578799" y="1928382"/>
                  </a:cubicBezTo>
                  <a:cubicBezTo>
                    <a:pt x="1439382" y="2022541"/>
                    <a:pt x="1228373" y="2094102"/>
                    <a:pt x="1141709" y="2274888"/>
                  </a:cubicBezTo>
                  <a:cubicBezTo>
                    <a:pt x="1051277" y="2094102"/>
                    <a:pt x="840268" y="2022541"/>
                    <a:pt x="700851" y="1928382"/>
                  </a:cubicBezTo>
                  <a:cubicBezTo>
                    <a:pt x="565203" y="1830456"/>
                    <a:pt x="557667" y="1683568"/>
                    <a:pt x="557667" y="1683568"/>
                  </a:cubicBezTo>
                  <a:cubicBezTo>
                    <a:pt x="557667" y="1683568"/>
                    <a:pt x="350426" y="1623306"/>
                    <a:pt x="195937" y="1378492"/>
                  </a:cubicBezTo>
                  <a:cubicBezTo>
                    <a:pt x="37680" y="1133678"/>
                    <a:pt x="94200" y="1160042"/>
                    <a:pt x="0" y="1137444"/>
                  </a:cubicBezTo>
                  <a:cubicBezTo>
                    <a:pt x="94200" y="1114846"/>
                    <a:pt x="37680" y="1141211"/>
                    <a:pt x="195937" y="896396"/>
                  </a:cubicBezTo>
                  <a:cubicBezTo>
                    <a:pt x="350426" y="651582"/>
                    <a:pt x="557667" y="591320"/>
                    <a:pt x="557667" y="591320"/>
                  </a:cubicBezTo>
                  <a:cubicBezTo>
                    <a:pt x="557667" y="591320"/>
                    <a:pt x="565203" y="444432"/>
                    <a:pt x="700851" y="350273"/>
                  </a:cubicBezTo>
                  <a:cubicBezTo>
                    <a:pt x="840268" y="252347"/>
                    <a:pt x="1051277" y="180786"/>
                    <a:pt x="1141709" y="0"/>
                  </a:cubicBezTo>
                  <a:close/>
                </a:path>
              </a:pathLst>
            </a:custGeom>
            <a:solidFill>
              <a:srgbClr val="43495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微软雅黑" panose="020b0503020204020204" charset="-122"/>
                <a:sym typeface="Arial" pitchFamily="34" charset="0"/>
              </a:endParaRPr>
            </a:p>
          </p:txBody>
        </p:sp>
        <p:sp>
          <p:nvSpPr>
            <p:cNvPr id="26" name="任意多边形 25"/>
            <p:cNvSpPr/>
            <p:nvPr>
              <p:custDataLst>
                <p:tags r:id="rId9"/>
              </p:custDataLst>
            </p:nvPr>
          </p:nvSpPr>
          <p:spPr bwMode="auto">
            <a:xfrm rot="5400000">
              <a:off x="4183108" y="2120597"/>
              <a:ext cx="1292840" cy="1285374"/>
            </a:xfrm>
            <a:custGeom>
              <a:gdLst>
                <a:gd name="connsiteX0" fmla="*/ 696806 w 1819275"/>
                <a:gd name="connsiteY0" fmla="*/ 1179512 h 1804988"/>
                <a:gd name="connsiteX1" fmla="*/ 794746 w 1819275"/>
                <a:gd name="connsiteY1" fmla="*/ 1277492 h 1804988"/>
                <a:gd name="connsiteX2" fmla="*/ 911522 w 1819275"/>
                <a:gd name="connsiteY2" fmla="*/ 1367935 h 1804988"/>
                <a:gd name="connsiteX3" fmla="*/ 1024530 w 1819275"/>
                <a:gd name="connsiteY3" fmla="*/ 1277492 h 1804988"/>
                <a:gd name="connsiteX4" fmla="*/ 1122471 w 1819275"/>
                <a:gd name="connsiteY4" fmla="*/ 1179512 h 1804988"/>
                <a:gd name="connsiteX5" fmla="*/ 1243013 w 1819275"/>
                <a:gd name="connsiteY5" fmla="*/ 1288798 h 1804988"/>
                <a:gd name="connsiteX6" fmla="*/ 1175208 w 1819275"/>
                <a:gd name="connsiteY6" fmla="*/ 1431999 h 1804988"/>
                <a:gd name="connsiteX7" fmla="*/ 1039598 w 1819275"/>
                <a:gd name="connsiteY7" fmla="*/ 1435767 h 1804988"/>
                <a:gd name="connsiteX8" fmla="*/ 1084801 w 1819275"/>
                <a:gd name="connsiteY8" fmla="*/ 1416925 h 1804988"/>
                <a:gd name="connsiteX9" fmla="*/ 1032064 w 1819275"/>
                <a:gd name="connsiteY9" fmla="*/ 1409388 h 1804988"/>
                <a:gd name="connsiteX10" fmla="*/ 1050899 w 1819275"/>
                <a:gd name="connsiteY10" fmla="*/ 1480989 h 1804988"/>
                <a:gd name="connsiteX11" fmla="*/ 911522 w 1819275"/>
                <a:gd name="connsiteY11" fmla="*/ 1582737 h 1804988"/>
                <a:gd name="connsiteX12" fmla="*/ 768378 w 1819275"/>
                <a:gd name="connsiteY12" fmla="*/ 1480989 h 1804988"/>
                <a:gd name="connsiteX13" fmla="*/ 787213 w 1819275"/>
                <a:gd name="connsiteY13" fmla="*/ 1409388 h 1804988"/>
                <a:gd name="connsiteX14" fmla="*/ 734475 w 1819275"/>
                <a:gd name="connsiteY14" fmla="*/ 1416925 h 1804988"/>
                <a:gd name="connsiteX15" fmla="*/ 779679 w 1819275"/>
                <a:gd name="connsiteY15" fmla="*/ 1435767 h 1804988"/>
                <a:gd name="connsiteX16" fmla="*/ 644068 w 1819275"/>
                <a:gd name="connsiteY16" fmla="*/ 1431999 h 1804988"/>
                <a:gd name="connsiteX17" fmla="*/ 576263 w 1819275"/>
                <a:gd name="connsiteY17" fmla="*/ 1288798 h 1804988"/>
                <a:gd name="connsiteX18" fmla="*/ 696806 w 1819275"/>
                <a:gd name="connsiteY18" fmla="*/ 1179512 h 1804988"/>
                <a:gd name="connsiteX19" fmla="*/ 765493 w 1819275"/>
                <a:gd name="connsiteY19" fmla="*/ 1081087 h 1804988"/>
                <a:gd name="connsiteX20" fmla="*/ 912314 w 1819275"/>
                <a:gd name="connsiteY20" fmla="*/ 1118757 h 1804988"/>
                <a:gd name="connsiteX21" fmla="*/ 1055371 w 1819275"/>
                <a:gd name="connsiteY21" fmla="*/ 1081087 h 1804988"/>
                <a:gd name="connsiteX22" fmla="*/ 991372 w 1819275"/>
                <a:gd name="connsiteY22" fmla="*/ 1246833 h 1804988"/>
                <a:gd name="connsiteX23" fmla="*/ 912314 w 1819275"/>
                <a:gd name="connsiteY23" fmla="*/ 1303337 h 1804988"/>
                <a:gd name="connsiteX24" fmla="*/ 833257 w 1819275"/>
                <a:gd name="connsiteY24" fmla="*/ 1246833 h 1804988"/>
                <a:gd name="connsiteX25" fmla="*/ 765493 w 1819275"/>
                <a:gd name="connsiteY25" fmla="*/ 1081087 h 1804988"/>
                <a:gd name="connsiteX26" fmla="*/ 1122363 w 1819275"/>
                <a:gd name="connsiteY26" fmla="*/ 1069975 h 1804988"/>
                <a:gd name="connsiteX27" fmla="*/ 1220391 w 1819275"/>
                <a:gd name="connsiteY27" fmla="*/ 1085031 h 1804988"/>
                <a:gd name="connsiteX28" fmla="*/ 1325960 w 1819275"/>
                <a:gd name="connsiteY28" fmla="*/ 1303338 h 1804988"/>
                <a:gd name="connsiteX29" fmla="*/ 1126133 w 1819275"/>
                <a:gd name="connsiteY29" fmla="*/ 1164073 h 1804988"/>
                <a:gd name="connsiteX30" fmla="*/ 1122363 w 1819275"/>
                <a:gd name="connsiteY30" fmla="*/ 1069975 h 1804988"/>
                <a:gd name="connsiteX31" fmla="*/ 696914 w 1819275"/>
                <a:gd name="connsiteY31" fmla="*/ 1069975 h 1804988"/>
                <a:gd name="connsiteX32" fmla="*/ 693144 w 1819275"/>
                <a:gd name="connsiteY32" fmla="*/ 1164073 h 1804988"/>
                <a:gd name="connsiteX33" fmla="*/ 493317 w 1819275"/>
                <a:gd name="connsiteY33" fmla="*/ 1303338 h 1804988"/>
                <a:gd name="connsiteX34" fmla="*/ 598886 w 1819275"/>
                <a:gd name="connsiteY34" fmla="*/ 1085031 h 1804988"/>
                <a:gd name="connsiteX35" fmla="*/ 696914 w 1819275"/>
                <a:gd name="connsiteY35" fmla="*/ 1069975 h 1804988"/>
                <a:gd name="connsiteX36" fmla="*/ 1164680 w 1819275"/>
                <a:gd name="connsiteY36" fmla="*/ 754062 h 1804988"/>
                <a:gd name="connsiteX37" fmla="*/ 1255245 w 1819275"/>
                <a:gd name="connsiteY37" fmla="*/ 825610 h 1804988"/>
                <a:gd name="connsiteX38" fmla="*/ 1338264 w 1819275"/>
                <a:gd name="connsiteY38" fmla="*/ 897159 h 1804988"/>
                <a:gd name="connsiteX39" fmla="*/ 1255245 w 1819275"/>
                <a:gd name="connsiteY39" fmla="*/ 964941 h 1804988"/>
                <a:gd name="connsiteX40" fmla="*/ 1108076 w 1819275"/>
                <a:gd name="connsiteY40" fmla="*/ 1025192 h 1804988"/>
                <a:gd name="connsiteX41" fmla="*/ 1157132 w 1819275"/>
                <a:gd name="connsiteY41" fmla="*/ 897159 h 1804988"/>
                <a:gd name="connsiteX42" fmla="*/ 1108076 w 1819275"/>
                <a:gd name="connsiteY42" fmla="*/ 765359 h 1804988"/>
                <a:gd name="connsiteX43" fmla="*/ 1164680 w 1819275"/>
                <a:gd name="connsiteY43" fmla="*/ 754062 h 1804988"/>
                <a:gd name="connsiteX44" fmla="*/ 655945 w 1819275"/>
                <a:gd name="connsiteY44" fmla="*/ 754062 h 1804988"/>
                <a:gd name="connsiteX45" fmla="*/ 712788 w 1819275"/>
                <a:gd name="connsiteY45" fmla="*/ 765359 h 1804988"/>
                <a:gd name="connsiteX46" fmla="*/ 667314 w 1819275"/>
                <a:gd name="connsiteY46" fmla="*/ 897159 h 1804988"/>
                <a:gd name="connsiteX47" fmla="*/ 712788 w 1819275"/>
                <a:gd name="connsiteY47" fmla="*/ 1025192 h 1804988"/>
                <a:gd name="connsiteX48" fmla="*/ 564997 w 1819275"/>
                <a:gd name="connsiteY48" fmla="*/ 964941 h 1804988"/>
                <a:gd name="connsiteX49" fmla="*/ 477838 w 1819275"/>
                <a:gd name="connsiteY49" fmla="*/ 897159 h 1804988"/>
                <a:gd name="connsiteX50" fmla="*/ 564997 w 1819275"/>
                <a:gd name="connsiteY50" fmla="*/ 825610 h 1804988"/>
                <a:gd name="connsiteX51" fmla="*/ 655945 w 1819275"/>
                <a:gd name="connsiteY51" fmla="*/ 754062 h 1804988"/>
                <a:gd name="connsiteX52" fmla="*/ 908051 w 1819275"/>
                <a:gd name="connsiteY52" fmla="*/ 715962 h 1804988"/>
                <a:gd name="connsiteX53" fmla="*/ 1089026 w 1819275"/>
                <a:gd name="connsiteY53" fmla="*/ 896937 h 1804988"/>
                <a:gd name="connsiteX54" fmla="*/ 908051 w 1819275"/>
                <a:gd name="connsiteY54" fmla="*/ 1077912 h 1804988"/>
                <a:gd name="connsiteX55" fmla="*/ 727076 w 1819275"/>
                <a:gd name="connsiteY55" fmla="*/ 896937 h 1804988"/>
                <a:gd name="connsiteX56" fmla="*/ 908051 w 1819275"/>
                <a:gd name="connsiteY56" fmla="*/ 715962 h 1804988"/>
                <a:gd name="connsiteX57" fmla="*/ 1329427 w 1819275"/>
                <a:gd name="connsiteY57" fmla="*/ 588962 h 1804988"/>
                <a:gd name="connsiteX58" fmla="*/ 1480390 w 1819275"/>
                <a:gd name="connsiteY58" fmla="*/ 664129 h 1804988"/>
                <a:gd name="connsiteX59" fmla="*/ 1469068 w 1819275"/>
                <a:gd name="connsiteY59" fmla="*/ 765605 h 1804988"/>
                <a:gd name="connsiteX60" fmla="*/ 1472842 w 1819275"/>
                <a:gd name="connsiteY60" fmla="*/ 720505 h 1804988"/>
                <a:gd name="connsiteX61" fmla="*/ 1435101 w 1819275"/>
                <a:gd name="connsiteY61" fmla="*/ 743055 h 1804988"/>
                <a:gd name="connsiteX62" fmla="*/ 1518130 w 1819275"/>
                <a:gd name="connsiteY62" fmla="*/ 761847 h 1804988"/>
                <a:gd name="connsiteX63" fmla="*/ 1635126 w 1819275"/>
                <a:gd name="connsiteY63" fmla="*/ 897148 h 1804988"/>
                <a:gd name="connsiteX64" fmla="*/ 1518130 w 1819275"/>
                <a:gd name="connsiteY64" fmla="*/ 1032449 h 1804988"/>
                <a:gd name="connsiteX65" fmla="*/ 1435101 w 1819275"/>
                <a:gd name="connsiteY65" fmla="*/ 1047482 h 1804988"/>
                <a:gd name="connsiteX66" fmla="*/ 1472842 w 1819275"/>
                <a:gd name="connsiteY66" fmla="*/ 1073791 h 1804988"/>
                <a:gd name="connsiteX67" fmla="*/ 1469068 w 1819275"/>
                <a:gd name="connsiteY67" fmla="*/ 1024932 h 1804988"/>
                <a:gd name="connsiteX68" fmla="*/ 1480390 w 1819275"/>
                <a:gd name="connsiteY68" fmla="*/ 1126408 h 1804988"/>
                <a:gd name="connsiteX69" fmla="*/ 1325653 w 1819275"/>
                <a:gd name="connsiteY69" fmla="*/ 1201775 h 1804988"/>
                <a:gd name="connsiteX70" fmla="*/ 1235076 w 1819275"/>
                <a:gd name="connsiteY70" fmla="*/ 1081307 h 1804988"/>
                <a:gd name="connsiteX71" fmla="*/ 1303009 w 1819275"/>
                <a:gd name="connsiteY71" fmla="*/ 1006140 h 1804988"/>
                <a:gd name="connsiteX72" fmla="*/ 1408683 w 1819275"/>
                <a:gd name="connsiteY72" fmla="*/ 897148 h 1804988"/>
                <a:gd name="connsiteX73" fmla="*/ 1303009 w 1819275"/>
                <a:gd name="connsiteY73" fmla="*/ 788155 h 1804988"/>
                <a:gd name="connsiteX74" fmla="*/ 1235076 w 1819275"/>
                <a:gd name="connsiteY74" fmla="*/ 712988 h 1804988"/>
                <a:gd name="connsiteX75" fmla="*/ 1325653 w 1819275"/>
                <a:gd name="connsiteY75" fmla="*/ 592720 h 1804988"/>
                <a:gd name="connsiteX76" fmla="*/ 1329427 w 1819275"/>
                <a:gd name="connsiteY76" fmla="*/ 588962 h 1804988"/>
                <a:gd name="connsiteX77" fmla="*/ 490312 w 1819275"/>
                <a:gd name="connsiteY77" fmla="*/ 588962 h 1804988"/>
                <a:gd name="connsiteX78" fmla="*/ 494092 w 1819275"/>
                <a:gd name="connsiteY78" fmla="*/ 592720 h 1804988"/>
                <a:gd name="connsiteX79" fmla="*/ 581026 w 1819275"/>
                <a:gd name="connsiteY79" fmla="*/ 712988 h 1804988"/>
                <a:gd name="connsiteX80" fmla="*/ 516770 w 1819275"/>
                <a:gd name="connsiteY80" fmla="*/ 788155 h 1804988"/>
                <a:gd name="connsiteX81" fmla="*/ 410937 w 1819275"/>
                <a:gd name="connsiteY81" fmla="*/ 897148 h 1804988"/>
                <a:gd name="connsiteX82" fmla="*/ 516770 w 1819275"/>
                <a:gd name="connsiteY82" fmla="*/ 1006140 h 1804988"/>
                <a:gd name="connsiteX83" fmla="*/ 581026 w 1819275"/>
                <a:gd name="connsiteY83" fmla="*/ 1081307 h 1804988"/>
                <a:gd name="connsiteX84" fmla="*/ 494092 w 1819275"/>
                <a:gd name="connsiteY84" fmla="*/ 1201775 h 1804988"/>
                <a:gd name="connsiteX85" fmla="*/ 339121 w 1819275"/>
                <a:gd name="connsiteY85" fmla="*/ 1126408 h 1804988"/>
                <a:gd name="connsiteX86" fmla="*/ 350461 w 1819275"/>
                <a:gd name="connsiteY86" fmla="*/ 1024932 h 1804988"/>
                <a:gd name="connsiteX87" fmla="*/ 346681 w 1819275"/>
                <a:gd name="connsiteY87" fmla="*/ 1073791 h 1804988"/>
                <a:gd name="connsiteX88" fmla="*/ 384478 w 1819275"/>
                <a:gd name="connsiteY88" fmla="*/ 1047482 h 1804988"/>
                <a:gd name="connsiteX89" fmla="*/ 301324 w 1819275"/>
                <a:gd name="connsiteY89" fmla="*/ 1032449 h 1804988"/>
                <a:gd name="connsiteX90" fmla="*/ 184151 w 1819275"/>
                <a:gd name="connsiteY90" fmla="*/ 897148 h 1804988"/>
                <a:gd name="connsiteX91" fmla="*/ 301324 w 1819275"/>
                <a:gd name="connsiteY91" fmla="*/ 761847 h 1804988"/>
                <a:gd name="connsiteX92" fmla="*/ 384478 w 1819275"/>
                <a:gd name="connsiteY92" fmla="*/ 743055 h 1804988"/>
                <a:gd name="connsiteX93" fmla="*/ 346681 w 1819275"/>
                <a:gd name="connsiteY93" fmla="*/ 720505 h 1804988"/>
                <a:gd name="connsiteX94" fmla="*/ 350461 w 1819275"/>
                <a:gd name="connsiteY94" fmla="*/ 765605 h 1804988"/>
                <a:gd name="connsiteX95" fmla="*/ 339121 w 1819275"/>
                <a:gd name="connsiteY95" fmla="*/ 664129 h 1804988"/>
                <a:gd name="connsiteX96" fmla="*/ 490312 w 1819275"/>
                <a:gd name="connsiteY96" fmla="*/ 588962 h 1804988"/>
                <a:gd name="connsiteX97" fmla="*/ 1325960 w 1819275"/>
                <a:gd name="connsiteY97" fmla="*/ 498475 h 1804988"/>
                <a:gd name="connsiteX98" fmla="*/ 1220391 w 1819275"/>
                <a:gd name="connsiteY98" fmla="*/ 716782 h 1804988"/>
                <a:gd name="connsiteX99" fmla="*/ 1122363 w 1819275"/>
                <a:gd name="connsiteY99" fmla="*/ 731838 h 1804988"/>
                <a:gd name="connsiteX100" fmla="*/ 1126133 w 1819275"/>
                <a:gd name="connsiteY100" fmla="*/ 637740 h 1804988"/>
                <a:gd name="connsiteX101" fmla="*/ 1325960 w 1819275"/>
                <a:gd name="connsiteY101" fmla="*/ 498475 h 1804988"/>
                <a:gd name="connsiteX102" fmla="*/ 912314 w 1819275"/>
                <a:gd name="connsiteY102" fmla="*/ 498475 h 1804988"/>
                <a:gd name="connsiteX103" fmla="*/ 991372 w 1819275"/>
                <a:gd name="connsiteY103" fmla="*/ 554979 h 1804988"/>
                <a:gd name="connsiteX104" fmla="*/ 1055371 w 1819275"/>
                <a:gd name="connsiteY104" fmla="*/ 720725 h 1804988"/>
                <a:gd name="connsiteX105" fmla="*/ 912314 w 1819275"/>
                <a:gd name="connsiteY105" fmla="*/ 683056 h 1804988"/>
                <a:gd name="connsiteX106" fmla="*/ 765493 w 1819275"/>
                <a:gd name="connsiteY106" fmla="*/ 720725 h 1804988"/>
                <a:gd name="connsiteX107" fmla="*/ 833257 w 1819275"/>
                <a:gd name="connsiteY107" fmla="*/ 554979 h 1804988"/>
                <a:gd name="connsiteX108" fmla="*/ 912314 w 1819275"/>
                <a:gd name="connsiteY108" fmla="*/ 498475 h 1804988"/>
                <a:gd name="connsiteX109" fmla="*/ 493317 w 1819275"/>
                <a:gd name="connsiteY109" fmla="*/ 498475 h 1804988"/>
                <a:gd name="connsiteX110" fmla="*/ 693144 w 1819275"/>
                <a:gd name="connsiteY110" fmla="*/ 637740 h 1804988"/>
                <a:gd name="connsiteX111" fmla="*/ 696914 w 1819275"/>
                <a:gd name="connsiteY111" fmla="*/ 731838 h 1804988"/>
                <a:gd name="connsiteX112" fmla="*/ 598886 w 1819275"/>
                <a:gd name="connsiteY112" fmla="*/ 716782 h 1804988"/>
                <a:gd name="connsiteX113" fmla="*/ 493317 w 1819275"/>
                <a:gd name="connsiteY113" fmla="*/ 498475 h 1804988"/>
                <a:gd name="connsiteX114" fmla="*/ 911522 w 1819275"/>
                <a:gd name="connsiteY114" fmla="*/ 222250 h 1804988"/>
                <a:gd name="connsiteX115" fmla="*/ 1050899 w 1819275"/>
                <a:gd name="connsiteY115" fmla="*/ 320230 h 1804988"/>
                <a:gd name="connsiteX116" fmla="*/ 1032064 w 1819275"/>
                <a:gd name="connsiteY116" fmla="*/ 391831 h 1804988"/>
                <a:gd name="connsiteX117" fmla="*/ 1084801 w 1819275"/>
                <a:gd name="connsiteY117" fmla="*/ 384294 h 1804988"/>
                <a:gd name="connsiteX118" fmla="*/ 1039598 w 1819275"/>
                <a:gd name="connsiteY118" fmla="*/ 365452 h 1804988"/>
                <a:gd name="connsiteX119" fmla="*/ 1175208 w 1819275"/>
                <a:gd name="connsiteY119" fmla="*/ 369220 h 1804988"/>
                <a:gd name="connsiteX120" fmla="*/ 1243013 w 1819275"/>
                <a:gd name="connsiteY120" fmla="*/ 512421 h 1804988"/>
                <a:gd name="connsiteX121" fmla="*/ 1122471 w 1819275"/>
                <a:gd name="connsiteY121" fmla="*/ 625475 h 1804988"/>
                <a:gd name="connsiteX122" fmla="*/ 1024530 w 1819275"/>
                <a:gd name="connsiteY122" fmla="*/ 523727 h 1804988"/>
                <a:gd name="connsiteX123" fmla="*/ 911522 w 1819275"/>
                <a:gd name="connsiteY123" fmla="*/ 433284 h 1804988"/>
                <a:gd name="connsiteX124" fmla="*/ 794746 w 1819275"/>
                <a:gd name="connsiteY124" fmla="*/ 523727 h 1804988"/>
                <a:gd name="connsiteX125" fmla="*/ 696806 w 1819275"/>
                <a:gd name="connsiteY125" fmla="*/ 625475 h 1804988"/>
                <a:gd name="connsiteX126" fmla="*/ 576263 w 1819275"/>
                <a:gd name="connsiteY126" fmla="*/ 512421 h 1804988"/>
                <a:gd name="connsiteX127" fmla="*/ 644068 w 1819275"/>
                <a:gd name="connsiteY127" fmla="*/ 369220 h 1804988"/>
                <a:gd name="connsiteX128" fmla="*/ 779679 w 1819275"/>
                <a:gd name="connsiteY128" fmla="*/ 365452 h 1804988"/>
                <a:gd name="connsiteX129" fmla="*/ 734475 w 1819275"/>
                <a:gd name="connsiteY129" fmla="*/ 384294 h 1804988"/>
                <a:gd name="connsiteX130" fmla="*/ 787213 w 1819275"/>
                <a:gd name="connsiteY130" fmla="*/ 391831 h 1804988"/>
                <a:gd name="connsiteX131" fmla="*/ 768378 w 1819275"/>
                <a:gd name="connsiteY131" fmla="*/ 320230 h 1804988"/>
                <a:gd name="connsiteX132" fmla="*/ 911522 w 1819275"/>
                <a:gd name="connsiteY132" fmla="*/ 222250 h 1804988"/>
                <a:gd name="connsiteX133" fmla="*/ 907753 w 1819275"/>
                <a:gd name="connsiteY133" fmla="*/ 185737 h 1804988"/>
                <a:gd name="connsiteX134" fmla="*/ 741881 w 1819275"/>
                <a:gd name="connsiteY134" fmla="*/ 294895 h 1804988"/>
                <a:gd name="connsiteX135" fmla="*/ 523231 w 1819275"/>
                <a:gd name="connsiteY135" fmla="*/ 490625 h 1804988"/>
                <a:gd name="connsiteX136" fmla="*/ 474223 w 1819275"/>
                <a:gd name="connsiteY136" fmla="*/ 498153 h 1804988"/>
                <a:gd name="connsiteX137" fmla="*/ 470453 w 1819275"/>
                <a:gd name="connsiteY137" fmla="*/ 539558 h 1804988"/>
                <a:gd name="connsiteX138" fmla="*/ 259342 w 1819275"/>
                <a:gd name="connsiteY138" fmla="*/ 742816 h 1804988"/>
                <a:gd name="connsiteX139" fmla="*/ 134938 w 1819275"/>
                <a:gd name="connsiteY139" fmla="*/ 900906 h 1804988"/>
                <a:gd name="connsiteX140" fmla="*/ 259342 w 1819275"/>
                <a:gd name="connsiteY140" fmla="*/ 1058996 h 1804988"/>
                <a:gd name="connsiteX141" fmla="*/ 470453 w 1819275"/>
                <a:gd name="connsiteY141" fmla="*/ 1262255 h 1804988"/>
                <a:gd name="connsiteX142" fmla="*/ 474223 w 1819275"/>
                <a:gd name="connsiteY142" fmla="*/ 1303659 h 1804988"/>
                <a:gd name="connsiteX143" fmla="*/ 523231 w 1819275"/>
                <a:gd name="connsiteY143" fmla="*/ 1311187 h 1804988"/>
                <a:gd name="connsiteX144" fmla="*/ 741881 w 1819275"/>
                <a:gd name="connsiteY144" fmla="*/ 1510682 h 1804988"/>
                <a:gd name="connsiteX145" fmla="*/ 907753 w 1819275"/>
                <a:gd name="connsiteY145" fmla="*/ 1616075 h 1804988"/>
                <a:gd name="connsiteX146" fmla="*/ 1077396 w 1819275"/>
                <a:gd name="connsiteY146" fmla="*/ 1510682 h 1804988"/>
                <a:gd name="connsiteX147" fmla="*/ 1296046 w 1819275"/>
                <a:gd name="connsiteY147" fmla="*/ 1311187 h 1804988"/>
                <a:gd name="connsiteX148" fmla="*/ 1345053 w 1819275"/>
                <a:gd name="connsiteY148" fmla="*/ 1303659 h 1804988"/>
                <a:gd name="connsiteX149" fmla="*/ 1348823 w 1819275"/>
                <a:gd name="connsiteY149" fmla="*/ 1262255 h 1804988"/>
                <a:gd name="connsiteX150" fmla="*/ 1559934 w 1819275"/>
                <a:gd name="connsiteY150" fmla="*/ 1058996 h 1804988"/>
                <a:gd name="connsiteX151" fmla="*/ 1684338 w 1819275"/>
                <a:gd name="connsiteY151" fmla="*/ 900906 h 1804988"/>
                <a:gd name="connsiteX152" fmla="*/ 1559934 w 1819275"/>
                <a:gd name="connsiteY152" fmla="*/ 742816 h 1804988"/>
                <a:gd name="connsiteX153" fmla="*/ 1348823 w 1819275"/>
                <a:gd name="connsiteY153" fmla="*/ 539558 h 1804988"/>
                <a:gd name="connsiteX154" fmla="*/ 1345053 w 1819275"/>
                <a:gd name="connsiteY154" fmla="*/ 498153 h 1804988"/>
                <a:gd name="connsiteX155" fmla="*/ 1296046 w 1819275"/>
                <a:gd name="connsiteY155" fmla="*/ 490625 h 1804988"/>
                <a:gd name="connsiteX156" fmla="*/ 1077396 w 1819275"/>
                <a:gd name="connsiteY156" fmla="*/ 294895 h 1804988"/>
                <a:gd name="connsiteX157" fmla="*/ 907753 w 1819275"/>
                <a:gd name="connsiteY157" fmla="*/ 185737 h 1804988"/>
                <a:gd name="connsiteX158" fmla="*/ 907754 w 1819275"/>
                <a:gd name="connsiteY158" fmla="*/ 0 h 1804988"/>
                <a:gd name="connsiteX159" fmla="*/ 1073485 w 1819275"/>
                <a:gd name="connsiteY159" fmla="*/ 120584 h 1804988"/>
                <a:gd name="connsiteX160" fmla="*/ 1303249 w 1819275"/>
                <a:gd name="connsiteY160" fmla="*/ 290155 h 1804988"/>
                <a:gd name="connsiteX161" fmla="*/ 1352215 w 1819275"/>
                <a:gd name="connsiteY161" fmla="*/ 478567 h 1804988"/>
                <a:gd name="connsiteX162" fmla="*/ 1646011 w 1819275"/>
                <a:gd name="connsiteY162" fmla="*/ 636833 h 1804988"/>
                <a:gd name="connsiteX163" fmla="*/ 1819275 w 1819275"/>
                <a:gd name="connsiteY163" fmla="*/ 900610 h 1804988"/>
                <a:gd name="connsiteX164" fmla="*/ 1646011 w 1819275"/>
                <a:gd name="connsiteY164" fmla="*/ 1164387 h 1804988"/>
                <a:gd name="connsiteX165" fmla="*/ 1352215 w 1819275"/>
                <a:gd name="connsiteY165" fmla="*/ 1322653 h 1804988"/>
                <a:gd name="connsiteX166" fmla="*/ 1303249 w 1819275"/>
                <a:gd name="connsiteY166" fmla="*/ 1511065 h 1804988"/>
                <a:gd name="connsiteX167" fmla="*/ 1073485 w 1819275"/>
                <a:gd name="connsiteY167" fmla="*/ 1680636 h 1804988"/>
                <a:gd name="connsiteX168" fmla="*/ 907754 w 1819275"/>
                <a:gd name="connsiteY168" fmla="*/ 1804988 h 1804988"/>
                <a:gd name="connsiteX169" fmla="*/ 745790 w 1819275"/>
                <a:gd name="connsiteY169" fmla="*/ 1680636 h 1804988"/>
                <a:gd name="connsiteX170" fmla="*/ 512260 w 1819275"/>
                <a:gd name="connsiteY170" fmla="*/ 1511065 h 1804988"/>
                <a:gd name="connsiteX171" fmla="*/ 467060 w 1819275"/>
                <a:gd name="connsiteY171" fmla="*/ 1322653 h 1804988"/>
                <a:gd name="connsiteX172" fmla="*/ 169498 w 1819275"/>
                <a:gd name="connsiteY172" fmla="*/ 1164387 h 1804988"/>
                <a:gd name="connsiteX173" fmla="*/ 0 w 1819275"/>
                <a:gd name="connsiteY173" fmla="*/ 900610 h 1804988"/>
                <a:gd name="connsiteX174" fmla="*/ 169498 w 1819275"/>
                <a:gd name="connsiteY174" fmla="*/ 636833 h 1804988"/>
                <a:gd name="connsiteX175" fmla="*/ 467060 w 1819275"/>
                <a:gd name="connsiteY175" fmla="*/ 478567 h 1804988"/>
                <a:gd name="connsiteX176" fmla="*/ 512260 w 1819275"/>
                <a:gd name="connsiteY176" fmla="*/ 290155 h 1804988"/>
                <a:gd name="connsiteX177" fmla="*/ 745790 w 1819275"/>
                <a:gd name="connsiteY177" fmla="*/ 120584 h 1804988"/>
                <a:gd name="connsiteX178" fmla="*/ 907754 w 1819275"/>
                <a:gd name="connsiteY178" fmla="*/ 0 h 18049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</a:cxnLst>
              <a:rect l="l" t="t" r="r" b="b"/>
              <a:pathLst>
                <a:path w="1819275" h="1804988">
                  <a:moveTo>
                    <a:pt x="696806" y="1179512"/>
                  </a:moveTo>
                  <a:cubicBezTo>
                    <a:pt x="696806" y="1179512"/>
                    <a:pt x="715640" y="1251113"/>
                    <a:pt x="794746" y="1277492"/>
                  </a:cubicBezTo>
                  <a:cubicBezTo>
                    <a:pt x="794746" y="1277492"/>
                    <a:pt x="843717" y="1367935"/>
                    <a:pt x="911522" y="1367935"/>
                  </a:cubicBezTo>
                  <a:cubicBezTo>
                    <a:pt x="975560" y="1367935"/>
                    <a:pt x="1024530" y="1277492"/>
                    <a:pt x="1024530" y="1277492"/>
                  </a:cubicBezTo>
                  <a:cubicBezTo>
                    <a:pt x="1107403" y="1251113"/>
                    <a:pt x="1122471" y="1179512"/>
                    <a:pt x="1122471" y="1179512"/>
                  </a:cubicBezTo>
                  <a:cubicBezTo>
                    <a:pt x="1122471" y="1179512"/>
                    <a:pt x="1201777" y="1258650"/>
                    <a:pt x="1243013" y="1288798"/>
                  </a:cubicBezTo>
                  <a:cubicBezTo>
                    <a:pt x="1243013" y="1288798"/>
                    <a:pt x="1239246" y="1375472"/>
                    <a:pt x="1175208" y="1431999"/>
                  </a:cubicBezTo>
                  <a:cubicBezTo>
                    <a:pt x="1111170" y="1488526"/>
                    <a:pt x="1043365" y="1477220"/>
                    <a:pt x="1039598" y="1435767"/>
                  </a:cubicBezTo>
                  <a:cubicBezTo>
                    <a:pt x="1039598" y="1394314"/>
                    <a:pt x="1084801" y="1416925"/>
                    <a:pt x="1084801" y="1416925"/>
                  </a:cubicBezTo>
                  <a:cubicBezTo>
                    <a:pt x="1084801" y="1416925"/>
                    <a:pt x="1047132" y="1379241"/>
                    <a:pt x="1032064" y="1409388"/>
                  </a:cubicBezTo>
                  <a:cubicBezTo>
                    <a:pt x="1016996" y="1443304"/>
                    <a:pt x="1039598" y="1469683"/>
                    <a:pt x="1050899" y="1480989"/>
                  </a:cubicBezTo>
                  <a:cubicBezTo>
                    <a:pt x="1050899" y="1480989"/>
                    <a:pt x="1005695" y="1582737"/>
                    <a:pt x="911522" y="1582737"/>
                  </a:cubicBezTo>
                  <a:cubicBezTo>
                    <a:pt x="813581" y="1582737"/>
                    <a:pt x="768378" y="1480989"/>
                    <a:pt x="768378" y="1480989"/>
                  </a:cubicBezTo>
                  <a:cubicBezTo>
                    <a:pt x="779679" y="1469683"/>
                    <a:pt x="802280" y="1443304"/>
                    <a:pt x="787213" y="1409388"/>
                  </a:cubicBezTo>
                  <a:cubicBezTo>
                    <a:pt x="772145" y="1379241"/>
                    <a:pt x="734475" y="1416925"/>
                    <a:pt x="734475" y="1416925"/>
                  </a:cubicBezTo>
                  <a:cubicBezTo>
                    <a:pt x="734475" y="1416925"/>
                    <a:pt x="779679" y="1394314"/>
                    <a:pt x="779679" y="1435767"/>
                  </a:cubicBezTo>
                  <a:cubicBezTo>
                    <a:pt x="775912" y="1477220"/>
                    <a:pt x="708107" y="1488526"/>
                    <a:pt x="644068" y="1431999"/>
                  </a:cubicBezTo>
                  <a:cubicBezTo>
                    <a:pt x="580030" y="1375472"/>
                    <a:pt x="576263" y="1288798"/>
                    <a:pt x="576263" y="1288798"/>
                  </a:cubicBezTo>
                  <a:cubicBezTo>
                    <a:pt x="617700" y="1258650"/>
                    <a:pt x="696806" y="1179512"/>
                    <a:pt x="696806" y="1179512"/>
                  </a:cubicBezTo>
                  <a:close/>
                  <a:moveTo>
                    <a:pt x="765493" y="1081087"/>
                  </a:moveTo>
                  <a:cubicBezTo>
                    <a:pt x="765493" y="1081087"/>
                    <a:pt x="833257" y="1118757"/>
                    <a:pt x="912314" y="1118757"/>
                  </a:cubicBezTo>
                  <a:cubicBezTo>
                    <a:pt x="987607" y="1118757"/>
                    <a:pt x="1055371" y="1081087"/>
                    <a:pt x="1055371" y="1081087"/>
                  </a:cubicBezTo>
                  <a:cubicBezTo>
                    <a:pt x="1108076" y="1209163"/>
                    <a:pt x="991372" y="1246833"/>
                    <a:pt x="991372" y="1246833"/>
                  </a:cubicBezTo>
                  <a:cubicBezTo>
                    <a:pt x="991372" y="1246833"/>
                    <a:pt x="968784" y="1303337"/>
                    <a:pt x="912314" y="1303337"/>
                  </a:cubicBezTo>
                  <a:cubicBezTo>
                    <a:pt x="852080" y="1303337"/>
                    <a:pt x="833257" y="1246833"/>
                    <a:pt x="833257" y="1246833"/>
                  </a:cubicBezTo>
                  <a:cubicBezTo>
                    <a:pt x="833257" y="1246833"/>
                    <a:pt x="712788" y="1209163"/>
                    <a:pt x="765493" y="1081087"/>
                  </a:cubicBezTo>
                  <a:close/>
                  <a:moveTo>
                    <a:pt x="1122363" y="1069975"/>
                  </a:moveTo>
                  <a:cubicBezTo>
                    <a:pt x="1156296" y="1081267"/>
                    <a:pt x="1220391" y="1085031"/>
                    <a:pt x="1220391" y="1085031"/>
                  </a:cubicBezTo>
                  <a:cubicBezTo>
                    <a:pt x="1333501" y="1216768"/>
                    <a:pt x="1325960" y="1303338"/>
                    <a:pt x="1325960" y="1303338"/>
                  </a:cubicBezTo>
                  <a:cubicBezTo>
                    <a:pt x="1243013" y="1288283"/>
                    <a:pt x="1126133" y="1164073"/>
                    <a:pt x="1126133" y="1164073"/>
                  </a:cubicBezTo>
                  <a:cubicBezTo>
                    <a:pt x="1126133" y="1118906"/>
                    <a:pt x="1122363" y="1069975"/>
                    <a:pt x="1122363" y="1069975"/>
                  </a:cubicBezTo>
                  <a:close/>
                  <a:moveTo>
                    <a:pt x="696914" y="1069975"/>
                  </a:moveTo>
                  <a:cubicBezTo>
                    <a:pt x="696914" y="1069975"/>
                    <a:pt x="693144" y="1118906"/>
                    <a:pt x="693144" y="1164073"/>
                  </a:cubicBezTo>
                  <a:cubicBezTo>
                    <a:pt x="693144" y="1164073"/>
                    <a:pt x="576264" y="1288283"/>
                    <a:pt x="493317" y="1303338"/>
                  </a:cubicBezTo>
                  <a:cubicBezTo>
                    <a:pt x="493317" y="1303338"/>
                    <a:pt x="485776" y="1216768"/>
                    <a:pt x="598886" y="1085031"/>
                  </a:cubicBezTo>
                  <a:cubicBezTo>
                    <a:pt x="598886" y="1085031"/>
                    <a:pt x="662981" y="1081267"/>
                    <a:pt x="696914" y="1069975"/>
                  </a:cubicBezTo>
                  <a:close/>
                  <a:moveTo>
                    <a:pt x="1164680" y="754062"/>
                  </a:moveTo>
                  <a:cubicBezTo>
                    <a:pt x="1194868" y="757828"/>
                    <a:pt x="1232604" y="772891"/>
                    <a:pt x="1255245" y="825610"/>
                  </a:cubicBezTo>
                  <a:cubicBezTo>
                    <a:pt x="1255245" y="825610"/>
                    <a:pt x="1338264" y="844439"/>
                    <a:pt x="1338264" y="897159"/>
                  </a:cubicBezTo>
                  <a:cubicBezTo>
                    <a:pt x="1338264" y="946113"/>
                    <a:pt x="1255245" y="964941"/>
                    <a:pt x="1255245" y="964941"/>
                  </a:cubicBezTo>
                  <a:cubicBezTo>
                    <a:pt x="1206189" y="1077912"/>
                    <a:pt x="1108076" y="1025192"/>
                    <a:pt x="1108076" y="1025192"/>
                  </a:cubicBezTo>
                  <a:cubicBezTo>
                    <a:pt x="1108076" y="1025192"/>
                    <a:pt x="1157132" y="972473"/>
                    <a:pt x="1157132" y="897159"/>
                  </a:cubicBezTo>
                  <a:cubicBezTo>
                    <a:pt x="1157132" y="821845"/>
                    <a:pt x="1108076" y="765359"/>
                    <a:pt x="1108076" y="765359"/>
                  </a:cubicBezTo>
                  <a:cubicBezTo>
                    <a:pt x="1108076" y="765359"/>
                    <a:pt x="1134491" y="754062"/>
                    <a:pt x="1164680" y="754062"/>
                  </a:cubicBezTo>
                  <a:close/>
                  <a:moveTo>
                    <a:pt x="655945" y="754062"/>
                  </a:moveTo>
                  <a:cubicBezTo>
                    <a:pt x="686262" y="754062"/>
                    <a:pt x="712788" y="765359"/>
                    <a:pt x="712788" y="765359"/>
                  </a:cubicBezTo>
                  <a:cubicBezTo>
                    <a:pt x="712788" y="765359"/>
                    <a:pt x="667314" y="821845"/>
                    <a:pt x="667314" y="897159"/>
                  </a:cubicBezTo>
                  <a:cubicBezTo>
                    <a:pt x="667314" y="972473"/>
                    <a:pt x="712788" y="1025192"/>
                    <a:pt x="712788" y="1025192"/>
                  </a:cubicBezTo>
                  <a:cubicBezTo>
                    <a:pt x="712788" y="1025192"/>
                    <a:pt x="614261" y="1077912"/>
                    <a:pt x="564997" y="964941"/>
                  </a:cubicBezTo>
                  <a:cubicBezTo>
                    <a:pt x="564997" y="964941"/>
                    <a:pt x="477838" y="946113"/>
                    <a:pt x="477838" y="897159"/>
                  </a:cubicBezTo>
                  <a:cubicBezTo>
                    <a:pt x="477838" y="844439"/>
                    <a:pt x="564997" y="825610"/>
                    <a:pt x="564997" y="825610"/>
                  </a:cubicBezTo>
                  <a:cubicBezTo>
                    <a:pt x="587734" y="772891"/>
                    <a:pt x="625629" y="757828"/>
                    <a:pt x="655945" y="754062"/>
                  </a:cubicBezTo>
                  <a:close/>
                  <a:moveTo>
                    <a:pt x="908051" y="715962"/>
                  </a:moveTo>
                  <a:cubicBezTo>
                    <a:pt x="1008001" y="715962"/>
                    <a:pt x="1089026" y="796987"/>
                    <a:pt x="1089026" y="896937"/>
                  </a:cubicBezTo>
                  <a:cubicBezTo>
                    <a:pt x="1089026" y="996887"/>
                    <a:pt x="1008001" y="1077912"/>
                    <a:pt x="908051" y="1077912"/>
                  </a:cubicBezTo>
                  <a:cubicBezTo>
                    <a:pt x="808101" y="1077912"/>
                    <a:pt x="727076" y="996887"/>
                    <a:pt x="727076" y="896937"/>
                  </a:cubicBezTo>
                  <a:cubicBezTo>
                    <a:pt x="727076" y="796987"/>
                    <a:pt x="808101" y="715962"/>
                    <a:pt x="908051" y="715962"/>
                  </a:cubicBezTo>
                  <a:close/>
                  <a:moveTo>
                    <a:pt x="1329427" y="588962"/>
                  </a:moveTo>
                  <a:cubicBezTo>
                    <a:pt x="1352072" y="588962"/>
                    <a:pt x="1442649" y="592720"/>
                    <a:pt x="1480390" y="664129"/>
                  </a:cubicBezTo>
                  <a:cubicBezTo>
                    <a:pt x="1525678" y="746813"/>
                    <a:pt x="1491712" y="773122"/>
                    <a:pt x="1469068" y="765605"/>
                  </a:cubicBezTo>
                  <a:cubicBezTo>
                    <a:pt x="1442649" y="761847"/>
                    <a:pt x="1450197" y="724263"/>
                    <a:pt x="1472842" y="720505"/>
                  </a:cubicBezTo>
                  <a:cubicBezTo>
                    <a:pt x="1472842" y="720505"/>
                    <a:pt x="1438875" y="694196"/>
                    <a:pt x="1435101" y="743055"/>
                  </a:cubicBezTo>
                  <a:cubicBezTo>
                    <a:pt x="1431327" y="795672"/>
                    <a:pt x="1476616" y="791914"/>
                    <a:pt x="1518130" y="761847"/>
                  </a:cubicBezTo>
                  <a:cubicBezTo>
                    <a:pt x="1518130" y="761847"/>
                    <a:pt x="1616256" y="806947"/>
                    <a:pt x="1635126" y="897148"/>
                  </a:cubicBezTo>
                  <a:cubicBezTo>
                    <a:pt x="1616256" y="983590"/>
                    <a:pt x="1518130" y="1032449"/>
                    <a:pt x="1518130" y="1032449"/>
                  </a:cubicBezTo>
                  <a:cubicBezTo>
                    <a:pt x="1476616" y="1002382"/>
                    <a:pt x="1431327" y="998624"/>
                    <a:pt x="1435101" y="1047482"/>
                  </a:cubicBezTo>
                  <a:cubicBezTo>
                    <a:pt x="1438875" y="1100099"/>
                    <a:pt x="1472842" y="1073791"/>
                    <a:pt x="1472842" y="1073791"/>
                  </a:cubicBezTo>
                  <a:cubicBezTo>
                    <a:pt x="1450197" y="1066274"/>
                    <a:pt x="1442649" y="1032449"/>
                    <a:pt x="1469068" y="1024932"/>
                  </a:cubicBezTo>
                  <a:cubicBezTo>
                    <a:pt x="1491712" y="1021174"/>
                    <a:pt x="1525678" y="1043724"/>
                    <a:pt x="1480390" y="1126408"/>
                  </a:cubicBezTo>
                  <a:cubicBezTo>
                    <a:pt x="1435101" y="1212850"/>
                    <a:pt x="1325653" y="1201775"/>
                    <a:pt x="1325653" y="1201775"/>
                  </a:cubicBezTo>
                  <a:cubicBezTo>
                    <a:pt x="1303009" y="1141441"/>
                    <a:pt x="1235076" y="1081307"/>
                    <a:pt x="1235076" y="1081307"/>
                  </a:cubicBezTo>
                  <a:cubicBezTo>
                    <a:pt x="1235076" y="1081307"/>
                    <a:pt x="1280365" y="1054999"/>
                    <a:pt x="1303009" y="1006140"/>
                  </a:cubicBezTo>
                  <a:cubicBezTo>
                    <a:pt x="1303009" y="1006140"/>
                    <a:pt x="1408683" y="949765"/>
                    <a:pt x="1408683" y="897148"/>
                  </a:cubicBezTo>
                  <a:cubicBezTo>
                    <a:pt x="1408683" y="844531"/>
                    <a:pt x="1303009" y="788155"/>
                    <a:pt x="1303009" y="788155"/>
                  </a:cubicBezTo>
                  <a:cubicBezTo>
                    <a:pt x="1280365" y="739297"/>
                    <a:pt x="1235076" y="712988"/>
                    <a:pt x="1235076" y="712988"/>
                  </a:cubicBezTo>
                  <a:cubicBezTo>
                    <a:pt x="1235076" y="712988"/>
                    <a:pt x="1303009" y="652854"/>
                    <a:pt x="1325653" y="592720"/>
                  </a:cubicBezTo>
                  <a:cubicBezTo>
                    <a:pt x="1325653" y="592720"/>
                    <a:pt x="1325653" y="588962"/>
                    <a:pt x="1329427" y="588962"/>
                  </a:cubicBezTo>
                  <a:close/>
                  <a:moveTo>
                    <a:pt x="490312" y="588962"/>
                  </a:moveTo>
                  <a:cubicBezTo>
                    <a:pt x="494092" y="588962"/>
                    <a:pt x="494092" y="592720"/>
                    <a:pt x="494092" y="592720"/>
                  </a:cubicBezTo>
                  <a:cubicBezTo>
                    <a:pt x="516770" y="652854"/>
                    <a:pt x="581026" y="712988"/>
                    <a:pt x="581026" y="712988"/>
                  </a:cubicBezTo>
                  <a:cubicBezTo>
                    <a:pt x="581026" y="712988"/>
                    <a:pt x="539449" y="739297"/>
                    <a:pt x="516770" y="788155"/>
                  </a:cubicBezTo>
                  <a:cubicBezTo>
                    <a:pt x="516770" y="788155"/>
                    <a:pt x="410937" y="844531"/>
                    <a:pt x="410937" y="897148"/>
                  </a:cubicBezTo>
                  <a:cubicBezTo>
                    <a:pt x="410937" y="949765"/>
                    <a:pt x="516770" y="1006140"/>
                    <a:pt x="516770" y="1006140"/>
                  </a:cubicBezTo>
                  <a:cubicBezTo>
                    <a:pt x="539449" y="1054999"/>
                    <a:pt x="581026" y="1081307"/>
                    <a:pt x="581026" y="1081307"/>
                  </a:cubicBezTo>
                  <a:cubicBezTo>
                    <a:pt x="581026" y="1081307"/>
                    <a:pt x="516770" y="1141441"/>
                    <a:pt x="494092" y="1201775"/>
                  </a:cubicBezTo>
                  <a:cubicBezTo>
                    <a:pt x="494092" y="1201775"/>
                    <a:pt x="384478" y="1212850"/>
                    <a:pt x="339121" y="1126408"/>
                  </a:cubicBezTo>
                  <a:cubicBezTo>
                    <a:pt x="289984" y="1043724"/>
                    <a:pt x="327782" y="1021174"/>
                    <a:pt x="350461" y="1024932"/>
                  </a:cubicBezTo>
                  <a:cubicBezTo>
                    <a:pt x="373139" y="1032449"/>
                    <a:pt x="369359" y="1066274"/>
                    <a:pt x="346681" y="1073791"/>
                  </a:cubicBezTo>
                  <a:cubicBezTo>
                    <a:pt x="346681" y="1073791"/>
                    <a:pt x="380699" y="1100099"/>
                    <a:pt x="384478" y="1047482"/>
                  </a:cubicBezTo>
                  <a:cubicBezTo>
                    <a:pt x="388258" y="998624"/>
                    <a:pt x="342901" y="1002382"/>
                    <a:pt x="301324" y="1032449"/>
                  </a:cubicBezTo>
                  <a:cubicBezTo>
                    <a:pt x="301324" y="1032449"/>
                    <a:pt x="203050" y="983590"/>
                    <a:pt x="184151" y="897148"/>
                  </a:cubicBezTo>
                  <a:cubicBezTo>
                    <a:pt x="203050" y="806947"/>
                    <a:pt x="301324" y="761847"/>
                    <a:pt x="301324" y="761847"/>
                  </a:cubicBezTo>
                  <a:cubicBezTo>
                    <a:pt x="342901" y="791914"/>
                    <a:pt x="388258" y="795672"/>
                    <a:pt x="384478" y="743055"/>
                  </a:cubicBezTo>
                  <a:cubicBezTo>
                    <a:pt x="380699" y="694196"/>
                    <a:pt x="346681" y="720505"/>
                    <a:pt x="346681" y="720505"/>
                  </a:cubicBezTo>
                  <a:cubicBezTo>
                    <a:pt x="369359" y="724263"/>
                    <a:pt x="373139" y="761847"/>
                    <a:pt x="350461" y="765605"/>
                  </a:cubicBezTo>
                  <a:cubicBezTo>
                    <a:pt x="327782" y="773122"/>
                    <a:pt x="289984" y="746813"/>
                    <a:pt x="339121" y="664129"/>
                  </a:cubicBezTo>
                  <a:cubicBezTo>
                    <a:pt x="376919" y="592720"/>
                    <a:pt x="467633" y="588962"/>
                    <a:pt x="490312" y="588962"/>
                  </a:cubicBezTo>
                  <a:close/>
                  <a:moveTo>
                    <a:pt x="1325960" y="498475"/>
                  </a:moveTo>
                  <a:cubicBezTo>
                    <a:pt x="1325960" y="498475"/>
                    <a:pt x="1333501" y="585045"/>
                    <a:pt x="1220391" y="716782"/>
                  </a:cubicBezTo>
                  <a:cubicBezTo>
                    <a:pt x="1220391" y="716782"/>
                    <a:pt x="1156296" y="720546"/>
                    <a:pt x="1122363" y="731838"/>
                  </a:cubicBezTo>
                  <a:cubicBezTo>
                    <a:pt x="1122363" y="731838"/>
                    <a:pt x="1126133" y="682907"/>
                    <a:pt x="1126133" y="637740"/>
                  </a:cubicBezTo>
                  <a:cubicBezTo>
                    <a:pt x="1126133" y="637740"/>
                    <a:pt x="1243013" y="513531"/>
                    <a:pt x="1325960" y="498475"/>
                  </a:cubicBezTo>
                  <a:close/>
                  <a:moveTo>
                    <a:pt x="912314" y="498475"/>
                  </a:moveTo>
                  <a:cubicBezTo>
                    <a:pt x="968784" y="498475"/>
                    <a:pt x="991372" y="554979"/>
                    <a:pt x="991372" y="554979"/>
                  </a:cubicBezTo>
                  <a:cubicBezTo>
                    <a:pt x="991372" y="554979"/>
                    <a:pt x="1108076" y="592649"/>
                    <a:pt x="1055371" y="720725"/>
                  </a:cubicBezTo>
                  <a:cubicBezTo>
                    <a:pt x="1055371" y="720725"/>
                    <a:pt x="987607" y="683056"/>
                    <a:pt x="912314" y="683056"/>
                  </a:cubicBezTo>
                  <a:cubicBezTo>
                    <a:pt x="833257" y="683056"/>
                    <a:pt x="765493" y="720725"/>
                    <a:pt x="765493" y="720725"/>
                  </a:cubicBezTo>
                  <a:cubicBezTo>
                    <a:pt x="712788" y="592649"/>
                    <a:pt x="833257" y="554979"/>
                    <a:pt x="833257" y="554979"/>
                  </a:cubicBezTo>
                  <a:cubicBezTo>
                    <a:pt x="833257" y="554979"/>
                    <a:pt x="852080" y="498475"/>
                    <a:pt x="912314" y="498475"/>
                  </a:cubicBezTo>
                  <a:close/>
                  <a:moveTo>
                    <a:pt x="493317" y="498475"/>
                  </a:moveTo>
                  <a:cubicBezTo>
                    <a:pt x="576264" y="513531"/>
                    <a:pt x="693144" y="637740"/>
                    <a:pt x="693144" y="637740"/>
                  </a:cubicBezTo>
                  <a:cubicBezTo>
                    <a:pt x="693144" y="682907"/>
                    <a:pt x="696914" y="731838"/>
                    <a:pt x="696914" y="731838"/>
                  </a:cubicBezTo>
                  <a:cubicBezTo>
                    <a:pt x="662981" y="720546"/>
                    <a:pt x="598886" y="716782"/>
                    <a:pt x="598886" y="716782"/>
                  </a:cubicBezTo>
                  <a:cubicBezTo>
                    <a:pt x="485776" y="585045"/>
                    <a:pt x="493317" y="498475"/>
                    <a:pt x="493317" y="498475"/>
                  </a:cubicBezTo>
                  <a:close/>
                  <a:moveTo>
                    <a:pt x="911522" y="222250"/>
                  </a:moveTo>
                  <a:cubicBezTo>
                    <a:pt x="1005695" y="222250"/>
                    <a:pt x="1050899" y="320230"/>
                    <a:pt x="1050899" y="320230"/>
                  </a:cubicBezTo>
                  <a:cubicBezTo>
                    <a:pt x="1039598" y="331535"/>
                    <a:pt x="1016996" y="361683"/>
                    <a:pt x="1032064" y="391831"/>
                  </a:cubicBezTo>
                  <a:cubicBezTo>
                    <a:pt x="1047132" y="421978"/>
                    <a:pt x="1084801" y="384294"/>
                    <a:pt x="1084801" y="384294"/>
                  </a:cubicBezTo>
                  <a:cubicBezTo>
                    <a:pt x="1084801" y="384294"/>
                    <a:pt x="1039598" y="406905"/>
                    <a:pt x="1039598" y="365452"/>
                  </a:cubicBezTo>
                  <a:cubicBezTo>
                    <a:pt x="1043365" y="323998"/>
                    <a:pt x="1111170" y="312693"/>
                    <a:pt x="1175208" y="369220"/>
                  </a:cubicBezTo>
                  <a:cubicBezTo>
                    <a:pt x="1239246" y="425747"/>
                    <a:pt x="1243013" y="512421"/>
                    <a:pt x="1243013" y="512421"/>
                  </a:cubicBezTo>
                  <a:cubicBezTo>
                    <a:pt x="1201777" y="542569"/>
                    <a:pt x="1122471" y="625475"/>
                    <a:pt x="1122471" y="625475"/>
                  </a:cubicBezTo>
                  <a:cubicBezTo>
                    <a:pt x="1122471" y="625475"/>
                    <a:pt x="1107403" y="553874"/>
                    <a:pt x="1024530" y="523727"/>
                  </a:cubicBezTo>
                  <a:cubicBezTo>
                    <a:pt x="1024530" y="523727"/>
                    <a:pt x="975560" y="433284"/>
                    <a:pt x="911522" y="433284"/>
                  </a:cubicBezTo>
                  <a:cubicBezTo>
                    <a:pt x="843717" y="433284"/>
                    <a:pt x="794746" y="523727"/>
                    <a:pt x="794746" y="523727"/>
                  </a:cubicBezTo>
                  <a:cubicBezTo>
                    <a:pt x="715641" y="553874"/>
                    <a:pt x="696806" y="625475"/>
                    <a:pt x="696806" y="625475"/>
                  </a:cubicBezTo>
                  <a:cubicBezTo>
                    <a:pt x="696806" y="625475"/>
                    <a:pt x="617700" y="542569"/>
                    <a:pt x="576263" y="512421"/>
                  </a:cubicBezTo>
                  <a:cubicBezTo>
                    <a:pt x="576263" y="512421"/>
                    <a:pt x="580030" y="425747"/>
                    <a:pt x="644068" y="369220"/>
                  </a:cubicBezTo>
                  <a:cubicBezTo>
                    <a:pt x="708107" y="312693"/>
                    <a:pt x="775912" y="323998"/>
                    <a:pt x="779679" y="365452"/>
                  </a:cubicBezTo>
                  <a:cubicBezTo>
                    <a:pt x="779679" y="406905"/>
                    <a:pt x="734475" y="384294"/>
                    <a:pt x="734475" y="384294"/>
                  </a:cubicBezTo>
                  <a:cubicBezTo>
                    <a:pt x="734475" y="384294"/>
                    <a:pt x="772145" y="421978"/>
                    <a:pt x="787213" y="391831"/>
                  </a:cubicBezTo>
                  <a:cubicBezTo>
                    <a:pt x="802280" y="361683"/>
                    <a:pt x="779679" y="331535"/>
                    <a:pt x="768378" y="320230"/>
                  </a:cubicBezTo>
                  <a:cubicBezTo>
                    <a:pt x="768378" y="320230"/>
                    <a:pt x="813581" y="222250"/>
                    <a:pt x="911522" y="222250"/>
                  </a:cubicBezTo>
                  <a:close/>
                  <a:moveTo>
                    <a:pt x="907753" y="185737"/>
                  </a:moveTo>
                  <a:cubicBezTo>
                    <a:pt x="809738" y="204557"/>
                    <a:pt x="741881" y="294895"/>
                    <a:pt x="741881" y="294895"/>
                  </a:cubicBezTo>
                  <a:cubicBezTo>
                    <a:pt x="568468" y="328771"/>
                    <a:pt x="523231" y="490625"/>
                    <a:pt x="523231" y="490625"/>
                  </a:cubicBezTo>
                  <a:cubicBezTo>
                    <a:pt x="485532" y="483097"/>
                    <a:pt x="474223" y="498153"/>
                    <a:pt x="474223" y="498153"/>
                  </a:cubicBezTo>
                  <a:cubicBezTo>
                    <a:pt x="474223" y="498153"/>
                    <a:pt x="474223" y="505681"/>
                    <a:pt x="470453" y="539558"/>
                  </a:cubicBezTo>
                  <a:cubicBezTo>
                    <a:pt x="470453" y="539558"/>
                    <a:pt x="312120" y="558378"/>
                    <a:pt x="259342" y="742816"/>
                  </a:cubicBezTo>
                  <a:cubicBezTo>
                    <a:pt x="259342" y="742816"/>
                    <a:pt x="176406" y="787985"/>
                    <a:pt x="134938" y="900906"/>
                  </a:cubicBezTo>
                  <a:cubicBezTo>
                    <a:pt x="176406" y="1013828"/>
                    <a:pt x="259342" y="1058996"/>
                    <a:pt x="259342" y="1058996"/>
                  </a:cubicBezTo>
                  <a:cubicBezTo>
                    <a:pt x="312120" y="1243434"/>
                    <a:pt x="470453" y="1262255"/>
                    <a:pt x="470453" y="1262255"/>
                  </a:cubicBezTo>
                  <a:cubicBezTo>
                    <a:pt x="474223" y="1296131"/>
                    <a:pt x="474223" y="1303659"/>
                    <a:pt x="474223" y="1303659"/>
                  </a:cubicBezTo>
                  <a:cubicBezTo>
                    <a:pt x="474223" y="1303659"/>
                    <a:pt x="485532" y="1318715"/>
                    <a:pt x="523231" y="1311187"/>
                  </a:cubicBezTo>
                  <a:cubicBezTo>
                    <a:pt x="523231" y="1311187"/>
                    <a:pt x="568468" y="1473041"/>
                    <a:pt x="741881" y="1510682"/>
                  </a:cubicBezTo>
                  <a:cubicBezTo>
                    <a:pt x="741881" y="1510682"/>
                    <a:pt x="809738" y="1597255"/>
                    <a:pt x="907753" y="1616075"/>
                  </a:cubicBezTo>
                  <a:cubicBezTo>
                    <a:pt x="1009539" y="1597255"/>
                    <a:pt x="1077396" y="1510682"/>
                    <a:pt x="1077396" y="1510682"/>
                  </a:cubicBezTo>
                  <a:cubicBezTo>
                    <a:pt x="1250808" y="1473041"/>
                    <a:pt x="1296046" y="1311187"/>
                    <a:pt x="1296046" y="1311187"/>
                  </a:cubicBezTo>
                  <a:cubicBezTo>
                    <a:pt x="1333744" y="1318715"/>
                    <a:pt x="1345053" y="1303659"/>
                    <a:pt x="1345053" y="1303659"/>
                  </a:cubicBezTo>
                  <a:cubicBezTo>
                    <a:pt x="1345053" y="1303659"/>
                    <a:pt x="1345053" y="1296131"/>
                    <a:pt x="1348823" y="1262255"/>
                  </a:cubicBezTo>
                  <a:cubicBezTo>
                    <a:pt x="1348823" y="1262255"/>
                    <a:pt x="1503386" y="1243434"/>
                    <a:pt x="1559934" y="1058996"/>
                  </a:cubicBezTo>
                  <a:cubicBezTo>
                    <a:pt x="1559934" y="1058996"/>
                    <a:pt x="1642870" y="1013828"/>
                    <a:pt x="1684338" y="900906"/>
                  </a:cubicBezTo>
                  <a:cubicBezTo>
                    <a:pt x="1642870" y="787985"/>
                    <a:pt x="1559934" y="742816"/>
                    <a:pt x="1559934" y="742816"/>
                  </a:cubicBezTo>
                  <a:cubicBezTo>
                    <a:pt x="1503386" y="558378"/>
                    <a:pt x="1348823" y="539558"/>
                    <a:pt x="1348823" y="539558"/>
                  </a:cubicBezTo>
                  <a:cubicBezTo>
                    <a:pt x="1345053" y="505681"/>
                    <a:pt x="1345053" y="498153"/>
                    <a:pt x="1345053" y="498153"/>
                  </a:cubicBezTo>
                  <a:cubicBezTo>
                    <a:pt x="1345053" y="498153"/>
                    <a:pt x="1333744" y="483097"/>
                    <a:pt x="1296046" y="490625"/>
                  </a:cubicBezTo>
                  <a:cubicBezTo>
                    <a:pt x="1296046" y="490625"/>
                    <a:pt x="1250808" y="328771"/>
                    <a:pt x="1077396" y="294895"/>
                  </a:cubicBezTo>
                  <a:cubicBezTo>
                    <a:pt x="1077396" y="294895"/>
                    <a:pt x="1009539" y="204557"/>
                    <a:pt x="907753" y="185737"/>
                  </a:cubicBezTo>
                  <a:close/>
                  <a:moveTo>
                    <a:pt x="907754" y="0"/>
                  </a:moveTo>
                  <a:cubicBezTo>
                    <a:pt x="941654" y="33914"/>
                    <a:pt x="1024519" y="97974"/>
                    <a:pt x="1073485" y="120584"/>
                  </a:cubicBezTo>
                  <a:cubicBezTo>
                    <a:pt x="1122451" y="146962"/>
                    <a:pt x="1242983" y="207253"/>
                    <a:pt x="1303249" y="290155"/>
                  </a:cubicBezTo>
                  <a:cubicBezTo>
                    <a:pt x="1367281" y="373056"/>
                    <a:pt x="1352215" y="478567"/>
                    <a:pt x="1352215" y="478567"/>
                  </a:cubicBezTo>
                  <a:cubicBezTo>
                    <a:pt x="1352215" y="478567"/>
                    <a:pt x="1551845" y="489872"/>
                    <a:pt x="1646011" y="636833"/>
                  </a:cubicBezTo>
                  <a:cubicBezTo>
                    <a:pt x="1743943" y="780026"/>
                    <a:pt x="1762776" y="855391"/>
                    <a:pt x="1819275" y="900610"/>
                  </a:cubicBezTo>
                  <a:cubicBezTo>
                    <a:pt x="1762776" y="945829"/>
                    <a:pt x="1743943" y="1021194"/>
                    <a:pt x="1646011" y="1164387"/>
                  </a:cubicBezTo>
                  <a:cubicBezTo>
                    <a:pt x="1551845" y="1311348"/>
                    <a:pt x="1352215" y="1322653"/>
                    <a:pt x="1352215" y="1322653"/>
                  </a:cubicBezTo>
                  <a:cubicBezTo>
                    <a:pt x="1352215" y="1322653"/>
                    <a:pt x="1367281" y="1428164"/>
                    <a:pt x="1303249" y="1511065"/>
                  </a:cubicBezTo>
                  <a:cubicBezTo>
                    <a:pt x="1242983" y="1597735"/>
                    <a:pt x="1122451" y="1654259"/>
                    <a:pt x="1073485" y="1680636"/>
                  </a:cubicBezTo>
                  <a:cubicBezTo>
                    <a:pt x="1024519" y="1703246"/>
                    <a:pt x="941654" y="1767306"/>
                    <a:pt x="907754" y="1804988"/>
                  </a:cubicBezTo>
                  <a:cubicBezTo>
                    <a:pt x="877621" y="1767306"/>
                    <a:pt x="794756" y="1703246"/>
                    <a:pt x="745790" y="1680636"/>
                  </a:cubicBezTo>
                  <a:cubicBezTo>
                    <a:pt x="696824" y="1654259"/>
                    <a:pt x="576292" y="1597735"/>
                    <a:pt x="512260" y="1511065"/>
                  </a:cubicBezTo>
                  <a:cubicBezTo>
                    <a:pt x="451994" y="1428164"/>
                    <a:pt x="467060" y="1322653"/>
                    <a:pt x="467060" y="1322653"/>
                  </a:cubicBezTo>
                  <a:cubicBezTo>
                    <a:pt x="467060" y="1322653"/>
                    <a:pt x="267430" y="1311348"/>
                    <a:pt x="169498" y="1164387"/>
                  </a:cubicBezTo>
                  <a:cubicBezTo>
                    <a:pt x="75332" y="1021194"/>
                    <a:pt x="56499" y="945829"/>
                    <a:pt x="0" y="900610"/>
                  </a:cubicBezTo>
                  <a:cubicBezTo>
                    <a:pt x="56499" y="855391"/>
                    <a:pt x="75332" y="780026"/>
                    <a:pt x="169498" y="636833"/>
                  </a:cubicBezTo>
                  <a:cubicBezTo>
                    <a:pt x="267430" y="489872"/>
                    <a:pt x="467060" y="478567"/>
                    <a:pt x="467060" y="478567"/>
                  </a:cubicBezTo>
                  <a:cubicBezTo>
                    <a:pt x="467060" y="478567"/>
                    <a:pt x="451994" y="373056"/>
                    <a:pt x="512260" y="290155"/>
                  </a:cubicBezTo>
                  <a:cubicBezTo>
                    <a:pt x="576292" y="207253"/>
                    <a:pt x="696824" y="146962"/>
                    <a:pt x="745790" y="120584"/>
                  </a:cubicBezTo>
                  <a:cubicBezTo>
                    <a:pt x="794756" y="97974"/>
                    <a:pt x="877621" y="33914"/>
                    <a:pt x="907754" y="0"/>
                  </a:cubicBezTo>
                  <a:close/>
                </a:path>
              </a:pathLst>
            </a:custGeom>
            <a:noFill/>
            <a:ln>
              <a:solidFill>
                <a:srgbClr val="43495F"/>
              </a:solidFill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微软雅黑" panose="020b0503020204020204" charset="-122"/>
                <a:sym typeface="Arial" pitchFamily="34" charset="0"/>
              </a:endParaRPr>
            </a:p>
          </p:txBody>
        </p:sp>
      </p:grpSp>
      <p:sp>
        <p:nvSpPr>
          <p:cNvPr id="14" name="文本框 13" title=""/>
          <p:cNvSpPr txBox="1"/>
          <p:nvPr>
            <p:custDataLst>
              <p:tags r:id="rId10"/>
            </p:custDataLst>
          </p:nvPr>
        </p:nvSpPr>
        <p:spPr>
          <a:xfrm>
            <a:off x="3560445" y="481330"/>
            <a:ext cx="5131435" cy="783590"/>
          </a:xfrm>
          <a:prstGeom prst="rect">
            <a:avLst/>
          </a:prstGeom>
          <a:noFill/>
          <a:ln w="28575" cmpd="sng">
            <a:solidFill>
              <a:srgbClr val="43495F"/>
            </a:solidFill>
            <a:prstDash val="solid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dist" defTabSz="914400" rtl="0" eaLnBrk="1" latinLnBrk="0" hangingPunct="1">
              <a:defRPr sz="36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汉真广标" panose="02010609000101010101" pitchFamily="49" charset="-122"/>
                <a:ea typeface="汉真广标" panose="0201060900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>
                <a:solidFill>
                  <a:srgbClr val="43495F"/>
                </a:solidFill>
                <a:effectLst/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lt"/>
              </a:rPr>
              <a:t>叁</a:t>
            </a:r>
            <a:r>
              <a:rPr lang="en-US" altLang="zh-CN" sz="4500">
                <a:solidFill>
                  <a:srgbClr val="43495F"/>
                </a:solidFill>
                <a:effectLst/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lt"/>
              </a:rPr>
              <a:t>·</a:t>
            </a:r>
            <a:r>
              <a:rPr lang="zh-CN" altLang="en-US" sz="4500">
                <a:solidFill>
                  <a:srgbClr val="43495F"/>
                </a:solidFill>
                <a:effectLst/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lt"/>
              </a:rPr>
              <a:t>单元知识建构</a:t>
            </a:r>
            <a:endParaRPr lang="zh-CN" altLang="en-US" sz="4500">
              <a:solidFill>
                <a:srgbClr val="43495F"/>
              </a:solidFill>
              <a:effectLst/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  <a:sym typeface="+mn-lt"/>
            </a:endParaRPr>
          </a:p>
        </p:txBody>
      </p:sp>
      <p:pic>
        <p:nvPicPr>
          <p:cNvPr id="5" name="图片 -2147482623" title=""/>
          <p:cNvPicPr/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793115" y="1857375"/>
            <a:ext cx="10716260" cy="424370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" name="圆角矩形 5" title=""/>
          <p:cNvSpPr/>
          <p:nvPr>
            <p:custDataLst>
              <p:tags r:id="rId13"/>
            </p:custDataLst>
          </p:nvPr>
        </p:nvSpPr>
        <p:spPr>
          <a:xfrm>
            <a:off x="569595" y="1487170"/>
            <a:ext cx="11043920" cy="4984115"/>
          </a:xfrm>
          <a:prstGeom prst="roundRect">
            <a:avLst/>
          </a:prstGeom>
          <a:noFill/>
          <a:ln w="22225">
            <a:solidFill>
              <a:srgbClr val="4349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圆角矩形 2" title=""/>
          <p:cNvSpPr/>
          <p:nvPr>
            <p:custDataLst>
              <p:tags r:id="rId3"/>
            </p:custDataLst>
          </p:nvPr>
        </p:nvSpPr>
        <p:spPr>
          <a:xfrm>
            <a:off x="145550" y="105631"/>
            <a:ext cx="11900899" cy="6646737"/>
          </a:xfrm>
          <a:prstGeom prst="roundRect">
            <a:avLst>
              <a:gd name="adj" fmla="val 0"/>
            </a:avLst>
          </a:prstGeom>
          <a:noFill/>
          <a:ln w="381000">
            <a:solidFill>
              <a:srgbClr val="4349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5" name="组合 14" title=""/>
          <p:cNvGrpSpPr/>
          <p:nvPr>
            <p:custDataLst>
              <p:tags r:id="rId4"/>
            </p:custDataLst>
          </p:nvPr>
        </p:nvGrpSpPr>
        <p:grpSpPr>
          <a:xfrm>
            <a:off x="2341880" y="259715"/>
            <a:ext cx="1226820" cy="1226820"/>
            <a:chOff x="4022919" y="1953286"/>
            <a:chExt cx="1620000" cy="1620000"/>
          </a:xfrm>
          <a:solidFill>
            <a:srgbClr val="38518C"/>
          </a:solidFill>
        </p:grpSpPr>
        <p:sp>
          <p:nvSpPr>
            <p:cNvPr id="18" name="任意多边形 17"/>
            <p:cNvSpPr/>
            <p:nvPr>
              <p:custDataLst>
                <p:tags r:id="rId5"/>
              </p:custDataLst>
            </p:nvPr>
          </p:nvSpPr>
          <p:spPr bwMode="auto">
            <a:xfrm rot="5400000">
              <a:off x="4022919" y="1953286"/>
              <a:ext cx="1620000" cy="1620000"/>
            </a:xfrm>
            <a:custGeom>
              <a:gdLst>
                <a:gd name="connsiteX0" fmla="*/ 1141709 w 2279650"/>
                <a:gd name="connsiteY0" fmla="*/ 173038 h 2274888"/>
                <a:gd name="connsiteX1" fmla="*/ 813858 w 2279650"/>
                <a:gd name="connsiteY1" fmla="*/ 391536 h 2274888"/>
                <a:gd name="connsiteX2" fmla="*/ 648049 w 2279650"/>
                <a:gd name="connsiteY2" fmla="*/ 670310 h 2274888"/>
                <a:gd name="connsiteX3" fmla="*/ 354113 w 2279650"/>
                <a:gd name="connsiteY3" fmla="*/ 851136 h 2274888"/>
                <a:gd name="connsiteX4" fmla="*/ 161925 w 2279650"/>
                <a:gd name="connsiteY4" fmla="*/ 1137445 h 2274888"/>
                <a:gd name="connsiteX5" fmla="*/ 354113 w 2279650"/>
                <a:gd name="connsiteY5" fmla="*/ 1423753 h 2274888"/>
                <a:gd name="connsiteX6" fmla="*/ 648049 w 2279650"/>
                <a:gd name="connsiteY6" fmla="*/ 1608346 h 2274888"/>
                <a:gd name="connsiteX7" fmla="*/ 813858 w 2279650"/>
                <a:gd name="connsiteY7" fmla="*/ 1883353 h 2274888"/>
                <a:gd name="connsiteX8" fmla="*/ 1141709 w 2279650"/>
                <a:gd name="connsiteY8" fmla="*/ 2101851 h 2274888"/>
                <a:gd name="connsiteX9" fmla="*/ 1469560 w 2279650"/>
                <a:gd name="connsiteY9" fmla="*/ 1883353 h 2274888"/>
                <a:gd name="connsiteX10" fmla="*/ 1635370 w 2279650"/>
                <a:gd name="connsiteY10" fmla="*/ 1608346 h 2274888"/>
                <a:gd name="connsiteX11" fmla="*/ 1925537 w 2279650"/>
                <a:gd name="connsiteY11" fmla="*/ 1423753 h 2274888"/>
                <a:gd name="connsiteX12" fmla="*/ 2117725 w 2279650"/>
                <a:gd name="connsiteY12" fmla="*/ 1137445 h 2274888"/>
                <a:gd name="connsiteX13" fmla="*/ 1925537 w 2279650"/>
                <a:gd name="connsiteY13" fmla="*/ 851136 h 2274888"/>
                <a:gd name="connsiteX14" fmla="*/ 1635370 w 2279650"/>
                <a:gd name="connsiteY14" fmla="*/ 670310 h 2274888"/>
                <a:gd name="connsiteX15" fmla="*/ 1469560 w 2279650"/>
                <a:gd name="connsiteY15" fmla="*/ 391536 h 2274888"/>
                <a:gd name="connsiteX16" fmla="*/ 1141709 w 2279650"/>
                <a:gd name="connsiteY16" fmla="*/ 173038 h 2274888"/>
                <a:gd name="connsiteX17" fmla="*/ 1141709 w 2279650"/>
                <a:gd name="connsiteY17" fmla="*/ 0 h 2274888"/>
                <a:gd name="connsiteX18" fmla="*/ 1578799 w 2279650"/>
                <a:gd name="connsiteY18" fmla="*/ 350273 h 2274888"/>
                <a:gd name="connsiteX19" fmla="*/ 1721984 w 2279650"/>
                <a:gd name="connsiteY19" fmla="*/ 591320 h 2274888"/>
                <a:gd name="connsiteX20" fmla="*/ 2087481 w 2279650"/>
                <a:gd name="connsiteY20" fmla="*/ 896396 h 2274888"/>
                <a:gd name="connsiteX21" fmla="*/ 2279650 w 2279650"/>
                <a:gd name="connsiteY21" fmla="*/ 1137444 h 2274888"/>
                <a:gd name="connsiteX22" fmla="*/ 2087481 w 2279650"/>
                <a:gd name="connsiteY22" fmla="*/ 1378492 h 2274888"/>
                <a:gd name="connsiteX23" fmla="*/ 1721984 w 2279650"/>
                <a:gd name="connsiteY23" fmla="*/ 1683568 h 2274888"/>
                <a:gd name="connsiteX24" fmla="*/ 1578799 w 2279650"/>
                <a:gd name="connsiteY24" fmla="*/ 1928382 h 2274888"/>
                <a:gd name="connsiteX25" fmla="*/ 1141709 w 2279650"/>
                <a:gd name="connsiteY25" fmla="*/ 2274888 h 2274888"/>
                <a:gd name="connsiteX26" fmla="*/ 700851 w 2279650"/>
                <a:gd name="connsiteY26" fmla="*/ 1928382 h 2274888"/>
                <a:gd name="connsiteX27" fmla="*/ 557667 w 2279650"/>
                <a:gd name="connsiteY27" fmla="*/ 1683568 h 2274888"/>
                <a:gd name="connsiteX28" fmla="*/ 195937 w 2279650"/>
                <a:gd name="connsiteY28" fmla="*/ 1378492 h 2274888"/>
                <a:gd name="connsiteX29" fmla="*/ 0 w 2279650"/>
                <a:gd name="connsiteY29" fmla="*/ 1137444 h 2274888"/>
                <a:gd name="connsiteX30" fmla="*/ 195937 w 2279650"/>
                <a:gd name="connsiteY30" fmla="*/ 896396 h 2274888"/>
                <a:gd name="connsiteX31" fmla="*/ 557667 w 2279650"/>
                <a:gd name="connsiteY31" fmla="*/ 591320 h 2274888"/>
                <a:gd name="connsiteX32" fmla="*/ 700851 w 2279650"/>
                <a:gd name="connsiteY32" fmla="*/ 350273 h 2274888"/>
                <a:gd name="connsiteX33" fmla="*/ 1141709 w 2279650"/>
                <a:gd name="connsiteY33" fmla="*/ 0 h 22748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279650" h="2274888">
                  <a:moveTo>
                    <a:pt x="1141709" y="173038"/>
                  </a:moveTo>
                  <a:cubicBezTo>
                    <a:pt x="1039962" y="289822"/>
                    <a:pt x="957058" y="289822"/>
                    <a:pt x="813858" y="391536"/>
                  </a:cubicBezTo>
                  <a:cubicBezTo>
                    <a:pt x="670659" y="493251"/>
                    <a:pt x="648049" y="670310"/>
                    <a:pt x="648049" y="670310"/>
                  </a:cubicBezTo>
                  <a:cubicBezTo>
                    <a:pt x="648049" y="670310"/>
                    <a:pt x="455860" y="696681"/>
                    <a:pt x="354113" y="851136"/>
                  </a:cubicBezTo>
                  <a:cubicBezTo>
                    <a:pt x="256135" y="1001825"/>
                    <a:pt x="237293" y="1103540"/>
                    <a:pt x="161925" y="1137445"/>
                  </a:cubicBezTo>
                  <a:cubicBezTo>
                    <a:pt x="237293" y="1171350"/>
                    <a:pt x="256135" y="1273064"/>
                    <a:pt x="354113" y="1423753"/>
                  </a:cubicBezTo>
                  <a:cubicBezTo>
                    <a:pt x="455860" y="1578209"/>
                    <a:pt x="648049" y="1608346"/>
                    <a:pt x="648049" y="1608346"/>
                  </a:cubicBezTo>
                  <a:cubicBezTo>
                    <a:pt x="648049" y="1608346"/>
                    <a:pt x="670659" y="1781638"/>
                    <a:pt x="813858" y="1883353"/>
                  </a:cubicBezTo>
                  <a:cubicBezTo>
                    <a:pt x="957058" y="1988835"/>
                    <a:pt x="1039962" y="1988835"/>
                    <a:pt x="1141709" y="2101851"/>
                  </a:cubicBezTo>
                  <a:cubicBezTo>
                    <a:pt x="1243456" y="1988835"/>
                    <a:pt x="1326361" y="1988835"/>
                    <a:pt x="1469560" y="1883353"/>
                  </a:cubicBezTo>
                  <a:cubicBezTo>
                    <a:pt x="1612759" y="1781638"/>
                    <a:pt x="1635370" y="1608346"/>
                    <a:pt x="1635370" y="1608346"/>
                  </a:cubicBezTo>
                  <a:cubicBezTo>
                    <a:pt x="1635370" y="1608346"/>
                    <a:pt x="1823790" y="1578209"/>
                    <a:pt x="1925537" y="1423753"/>
                  </a:cubicBezTo>
                  <a:cubicBezTo>
                    <a:pt x="2027283" y="1273064"/>
                    <a:pt x="2046125" y="1171350"/>
                    <a:pt x="2117725" y="1137445"/>
                  </a:cubicBezTo>
                  <a:cubicBezTo>
                    <a:pt x="2046125" y="1103540"/>
                    <a:pt x="2027283" y="1001825"/>
                    <a:pt x="1925537" y="851136"/>
                  </a:cubicBezTo>
                  <a:cubicBezTo>
                    <a:pt x="1823790" y="696681"/>
                    <a:pt x="1635370" y="670310"/>
                    <a:pt x="1635370" y="670310"/>
                  </a:cubicBezTo>
                  <a:cubicBezTo>
                    <a:pt x="1635370" y="670310"/>
                    <a:pt x="1612759" y="493251"/>
                    <a:pt x="1469560" y="391536"/>
                  </a:cubicBezTo>
                  <a:cubicBezTo>
                    <a:pt x="1326361" y="289822"/>
                    <a:pt x="1243456" y="289822"/>
                    <a:pt x="1141709" y="173038"/>
                  </a:cubicBezTo>
                  <a:close/>
                  <a:moveTo>
                    <a:pt x="1141709" y="0"/>
                  </a:moveTo>
                  <a:cubicBezTo>
                    <a:pt x="1228373" y="180786"/>
                    <a:pt x="1439382" y="252347"/>
                    <a:pt x="1578799" y="350273"/>
                  </a:cubicBezTo>
                  <a:cubicBezTo>
                    <a:pt x="1718216" y="444432"/>
                    <a:pt x="1721984" y="591320"/>
                    <a:pt x="1721984" y="591320"/>
                  </a:cubicBezTo>
                  <a:cubicBezTo>
                    <a:pt x="1721984" y="591320"/>
                    <a:pt x="1929225" y="651582"/>
                    <a:pt x="2087481" y="896396"/>
                  </a:cubicBezTo>
                  <a:cubicBezTo>
                    <a:pt x="2241970" y="1141211"/>
                    <a:pt x="2189218" y="1114846"/>
                    <a:pt x="2279650" y="1137444"/>
                  </a:cubicBezTo>
                  <a:cubicBezTo>
                    <a:pt x="2189218" y="1160042"/>
                    <a:pt x="2241970" y="1133678"/>
                    <a:pt x="2087481" y="1378492"/>
                  </a:cubicBezTo>
                  <a:cubicBezTo>
                    <a:pt x="1929225" y="1623306"/>
                    <a:pt x="1721984" y="1683568"/>
                    <a:pt x="1721984" y="1683568"/>
                  </a:cubicBezTo>
                  <a:cubicBezTo>
                    <a:pt x="1721984" y="1683568"/>
                    <a:pt x="1718216" y="1830456"/>
                    <a:pt x="1578799" y="1928382"/>
                  </a:cubicBezTo>
                  <a:cubicBezTo>
                    <a:pt x="1439382" y="2022541"/>
                    <a:pt x="1228373" y="2094102"/>
                    <a:pt x="1141709" y="2274888"/>
                  </a:cubicBezTo>
                  <a:cubicBezTo>
                    <a:pt x="1051277" y="2094102"/>
                    <a:pt x="840268" y="2022541"/>
                    <a:pt x="700851" y="1928382"/>
                  </a:cubicBezTo>
                  <a:cubicBezTo>
                    <a:pt x="565203" y="1830456"/>
                    <a:pt x="557667" y="1683568"/>
                    <a:pt x="557667" y="1683568"/>
                  </a:cubicBezTo>
                  <a:cubicBezTo>
                    <a:pt x="557667" y="1683568"/>
                    <a:pt x="350426" y="1623306"/>
                    <a:pt x="195937" y="1378492"/>
                  </a:cubicBezTo>
                  <a:cubicBezTo>
                    <a:pt x="37680" y="1133678"/>
                    <a:pt x="94200" y="1160042"/>
                    <a:pt x="0" y="1137444"/>
                  </a:cubicBezTo>
                  <a:cubicBezTo>
                    <a:pt x="94200" y="1114846"/>
                    <a:pt x="37680" y="1141211"/>
                    <a:pt x="195937" y="896396"/>
                  </a:cubicBezTo>
                  <a:cubicBezTo>
                    <a:pt x="350426" y="651582"/>
                    <a:pt x="557667" y="591320"/>
                    <a:pt x="557667" y="591320"/>
                  </a:cubicBezTo>
                  <a:cubicBezTo>
                    <a:pt x="557667" y="591320"/>
                    <a:pt x="565203" y="444432"/>
                    <a:pt x="700851" y="350273"/>
                  </a:cubicBezTo>
                  <a:cubicBezTo>
                    <a:pt x="840268" y="252347"/>
                    <a:pt x="1051277" y="180786"/>
                    <a:pt x="1141709" y="0"/>
                  </a:cubicBezTo>
                  <a:close/>
                </a:path>
              </a:pathLst>
            </a:custGeom>
            <a:solidFill>
              <a:srgbClr val="43495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微软雅黑" panose="020b0503020204020204" charset="-122"/>
                <a:sym typeface="Arial" pitchFamily="34" charset="0"/>
              </a:endParaRPr>
            </a:p>
          </p:txBody>
        </p:sp>
        <p:sp>
          <p:nvSpPr>
            <p:cNvPr id="19" name="任意多边形 18"/>
            <p:cNvSpPr/>
            <p:nvPr>
              <p:custDataLst>
                <p:tags r:id="rId6"/>
              </p:custDataLst>
            </p:nvPr>
          </p:nvSpPr>
          <p:spPr bwMode="auto">
            <a:xfrm rot="5400000">
              <a:off x="4183108" y="2120597"/>
              <a:ext cx="1292840" cy="1285374"/>
            </a:xfrm>
            <a:custGeom>
              <a:gdLst>
                <a:gd name="connsiteX0" fmla="*/ 696806 w 1819275"/>
                <a:gd name="connsiteY0" fmla="*/ 1179512 h 1804988"/>
                <a:gd name="connsiteX1" fmla="*/ 794746 w 1819275"/>
                <a:gd name="connsiteY1" fmla="*/ 1277492 h 1804988"/>
                <a:gd name="connsiteX2" fmla="*/ 911522 w 1819275"/>
                <a:gd name="connsiteY2" fmla="*/ 1367935 h 1804988"/>
                <a:gd name="connsiteX3" fmla="*/ 1024530 w 1819275"/>
                <a:gd name="connsiteY3" fmla="*/ 1277492 h 1804988"/>
                <a:gd name="connsiteX4" fmla="*/ 1122471 w 1819275"/>
                <a:gd name="connsiteY4" fmla="*/ 1179512 h 1804988"/>
                <a:gd name="connsiteX5" fmla="*/ 1243013 w 1819275"/>
                <a:gd name="connsiteY5" fmla="*/ 1288798 h 1804988"/>
                <a:gd name="connsiteX6" fmla="*/ 1175208 w 1819275"/>
                <a:gd name="connsiteY6" fmla="*/ 1431999 h 1804988"/>
                <a:gd name="connsiteX7" fmla="*/ 1039598 w 1819275"/>
                <a:gd name="connsiteY7" fmla="*/ 1435767 h 1804988"/>
                <a:gd name="connsiteX8" fmla="*/ 1084801 w 1819275"/>
                <a:gd name="connsiteY8" fmla="*/ 1416925 h 1804988"/>
                <a:gd name="connsiteX9" fmla="*/ 1032064 w 1819275"/>
                <a:gd name="connsiteY9" fmla="*/ 1409388 h 1804988"/>
                <a:gd name="connsiteX10" fmla="*/ 1050899 w 1819275"/>
                <a:gd name="connsiteY10" fmla="*/ 1480989 h 1804988"/>
                <a:gd name="connsiteX11" fmla="*/ 911522 w 1819275"/>
                <a:gd name="connsiteY11" fmla="*/ 1582737 h 1804988"/>
                <a:gd name="connsiteX12" fmla="*/ 768378 w 1819275"/>
                <a:gd name="connsiteY12" fmla="*/ 1480989 h 1804988"/>
                <a:gd name="connsiteX13" fmla="*/ 787213 w 1819275"/>
                <a:gd name="connsiteY13" fmla="*/ 1409388 h 1804988"/>
                <a:gd name="connsiteX14" fmla="*/ 734475 w 1819275"/>
                <a:gd name="connsiteY14" fmla="*/ 1416925 h 1804988"/>
                <a:gd name="connsiteX15" fmla="*/ 779679 w 1819275"/>
                <a:gd name="connsiteY15" fmla="*/ 1435767 h 1804988"/>
                <a:gd name="connsiteX16" fmla="*/ 644068 w 1819275"/>
                <a:gd name="connsiteY16" fmla="*/ 1431999 h 1804988"/>
                <a:gd name="connsiteX17" fmla="*/ 576263 w 1819275"/>
                <a:gd name="connsiteY17" fmla="*/ 1288798 h 1804988"/>
                <a:gd name="connsiteX18" fmla="*/ 696806 w 1819275"/>
                <a:gd name="connsiteY18" fmla="*/ 1179512 h 1804988"/>
                <a:gd name="connsiteX19" fmla="*/ 765493 w 1819275"/>
                <a:gd name="connsiteY19" fmla="*/ 1081087 h 1804988"/>
                <a:gd name="connsiteX20" fmla="*/ 912314 w 1819275"/>
                <a:gd name="connsiteY20" fmla="*/ 1118757 h 1804988"/>
                <a:gd name="connsiteX21" fmla="*/ 1055371 w 1819275"/>
                <a:gd name="connsiteY21" fmla="*/ 1081087 h 1804988"/>
                <a:gd name="connsiteX22" fmla="*/ 991372 w 1819275"/>
                <a:gd name="connsiteY22" fmla="*/ 1246833 h 1804988"/>
                <a:gd name="connsiteX23" fmla="*/ 912314 w 1819275"/>
                <a:gd name="connsiteY23" fmla="*/ 1303337 h 1804988"/>
                <a:gd name="connsiteX24" fmla="*/ 833257 w 1819275"/>
                <a:gd name="connsiteY24" fmla="*/ 1246833 h 1804988"/>
                <a:gd name="connsiteX25" fmla="*/ 765493 w 1819275"/>
                <a:gd name="connsiteY25" fmla="*/ 1081087 h 1804988"/>
                <a:gd name="connsiteX26" fmla="*/ 1122363 w 1819275"/>
                <a:gd name="connsiteY26" fmla="*/ 1069975 h 1804988"/>
                <a:gd name="connsiteX27" fmla="*/ 1220391 w 1819275"/>
                <a:gd name="connsiteY27" fmla="*/ 1085031 h 1804988"/>
                <a:gd name="connsiteX28" fmla="*/ 1325960 w 1819275"/>
                <a:gd name="connsiteY28" fmla="*/ 1303338 h 1804988"/>
                <a:gd name="connsiteX29" fmla="*/ 1126133 w 1819275"/>
                <a:gd name="connsiteY29" fmla="*/ 1164073 h 1804988"/>
                <a:gd name="connsiteX30" fmla="*/ 1122363 w 1819275"/>
                <a:gd name="connsiteY30" fmla="*/ 1069975 h 1804988"/>
                <a:gd name="connsiteX31" fmla="*/ 696914 w 1819275"/>
                <a:gd name="connsiteY31" fmla="*/ 1069975 h 1804988"/>
                <a:gd name="connsiteX32" fmla="*/ 693144 w 1819275"/>
                <a:gd name="connsiteY32" fmla="*/ 1164073 h 1804988"/>
                <a:gd name="connsiteX33" fmla="*/ 493317 w 1819275"/>
                <a:gd name="connsiteY33" fmla="*/ 1303338 h 1804988"/>
                <a:gd name="connsiteX34" fmla="*/ 598886 w 1819275"/>
                <a:gd name="connsiteY34" fmla="*/ 1085031 h 1804988"/>
                <a:gd name="connsiteX35" fmla="*/ 696914 w 1819275"/>
                <a:gd name="connsiteY35" fmla="*/ 1069975 h 1804988"/>
                <a:gd name="connsiteX36" fmla="*/ 1164680 w 1819275"/>
                <a:gd name="connsiteY36" fmla="*/ 754062 h 1804988"/>
                <a:gd name="connsiteX37" fmla="*/ 1255245 w 1819275"/>
                <a:gd name="connsiteY37" fmla="*/ 825610 h 1804988"/>
                <a:gd name="connsiteX38" fmla="*/ 1338264 w 1819275"/>
                <a:gd name="connsiteY38" fmla="*/ 897159 h 1804988"/>
                <a:gd name="connsiteX39" fmla="*/ 1255245 w 1819275"/>
                <a:gd name="connsiteY39" fmla="*/ 964941 h 1804988"/>
                <a:gd name="connsiteX40" fmla="*/ 1108076 w 1819275"/>
                <a:gd name="connsiteY40" fmla="*/ 1025192 h 1804988"/>
                <a:gd name="connsiteX41" fmla="*/ 1157132 w 1819275"/>
                <a:gd name="connsiteY41" fmla="*/ 897159 h 1804988"/>
                <a:gd name="connsiteX42" fmla="*/ 1108076 w 1819275"/>
                <a:gd name="connsiteY42" fmla="*/ 765359 h 1804988"/>
                <a:gd name="connsiteX43" fmla="*/ 1164680 w 1819275"/>
                <a:gd name="connsiteY43" fmla="*/ 754062 h 1804988"/>
                <a:gd name="connsiteX44" fmla="*/ 655945 w 1819275"/>
                <a:gd name="connsiteY44" fmla="*/ 754062 h 1804988"/>
                <a:gd name="connsiteX45" fmla="*/ 712788 w 1819275"/>
                <a:gd name="connsiteY45" fmla="*/ 765359 h 1804988"/>
                <a:gd name="connsiteX46" fmla="*/ 667314 w 1819275"/>
                <a:gd name="connsiteY46" fmla="*/ 897159 h 1804988"/>
                <a:gd name="connsiteX47" fmla="*/ 712788 w 1819275"/>
                <a:gd name="connsiteY47" fmla="*/ 1025192 h 1804988"/>
                <a:gd name="connsiteX48" fmla="*/ 564997 w 1819275"/>
                <a:gd name="connsiteY48" fmla="*/ 964941 h 1804988"/>
                <a:gd name="connsiteX49" fmla="*/ 477838 w 1819275"/>
                <a:gd name="connsiteY49" fmla="*/ 897159 h 1804988"/>
                <a:gd name="connsiteX50" fmla="*/ 564997 w 1819275"/>
                <a:gd name="connsiteY50" fmla="*/ 825610 h 1804988"/>
                <a:gd name="connsiteX51" fmla="*/ 655945 w 1819275"/>
                <a:gd name="connsiteY51" fmla="*/ 754062 h 1804988"/>
                <a:gd name="connsiteX52" fmla="*/ 908051 w 1819275"/>
                <a:gd name="connsiteY52" fmla="*/ 715962 h 1804988"/>
                <a:gd name="connsiteX53" fmla="*/ 1089026 w 1819275"/>
                <a:gd name="connsiteY53" fmla="*/ 896937 h 1804988"/>
                <a:gd name="connsiteX54" fmla="*/ 908051 w 1819275"/>
                <a:gd name="connsiteY54" fmla="*/ 1077912 h 1804988"/>
                <a:gd name="connsiteX55" fmla="*/ 727076 w 1819275"/>
                <a:gd name="connsiteY55" fmla="*/ 896937 h 1804988"/>
                <a:gd name="connsiteX56" fmla="*/ 908051 w 1819275"/>
                <a:gd name="connsiteY56" fmla="*/ 715962 h 1804988"/>
                <a:gd name="connsiteX57" fmla="*/ 1329427 w 1819275"/>
                <a:gd name="connsiteY57" fmla="*/ 588962 h 1804988"/>
                <a:gd name="connsiteX58" fmla="*/ 1480390 w 1819275"/>
                <a:gd name="connsiteY58" fmla="*/ 664129 h 1804988"/>
                <a:gd name="connsiteX59" fmla="*/ 1469068 w 1819275"/>
                <a:gd name="connsiteY59" fmla="*/ 765605 h 1804988"/>
                <a:gd name="connsiteX60" fmla="*/ 1472842 w 1819275"/>
                <a:gd name="connsiteY60" fmla="*/ 720505 h 1804988"/>
                <a:gd name="connsiteX61" fmla="*/ 1435101 w 1819275"/>
                <a:gd name="connsiteY61" fmla="*/ 743055 h 1804988"/>
                <a:gd name="connsiteX62" fmla="*/ 1518130 w 1819275"/>
                <a:gd name="connsiteY62" fmla="*/ 761847 h 1804988"/>
                <a:gd name="connsiteX63" fmla="*/ 1635126 w 1819275"/>
                <a:gd name="connsiteY63" fmla="*/ 897148 h 1804988"/>
                <a:gd name="connsiteX64" fmla="*/ 1518130 w 1819275"/>
                <a:gd name="connsiteY64" fmla="*/ 1032449 h 1804988"/>
                <a:gd name="connsiteX65" fmla="*/ 1435101 w 1819275"/>
                <a:gd name="connsiteY65" fmla="*/ 1047482 h 1804988"/>
                <a:gd name="connsiteX66" fmla="*/ 1472842 w 1819275"/>
                <a:gd name="connsiteY66" fmla="*/ 1073791 h 1804988"/>
                <a:gd name="connsiteX67" fmla="*/ 1469068 w 1819275"/>
                <a:gd name="connsiteY67" fmla="*/ 1024932 h 1804988"/>
                <a:gd name="connsiteX68" fmla="*/ 1480390 w 1819275"/>
                <a:gd name="connsiteY68" fmla="*/ 1126408 h 1804988"/>
                <a:gd name="connsiteX69" fmla="*/ 1325653 w 1819275"/>
                <a:gd name="connsiteY69" fmla="*/ 1201775 h 1804988"/>
                <a:gd name="connsiteX70" fmla="*/ 1235076 w 1819275"/>
                <a:gd name="connsiteY70" fmla="*/ 1081307 h 1804988"/>
                <a:gd name="connsiteX71" fmla="*/ 1303009 w 1819275"/>
                <a:gd name="connsiteY71" fmla="*/ 1006140 h 1804988"/>
                <a:gd name="connsiteX72" fmla="*/ 1408683 w 1819275"/>
                <a:gd name="connsiteY72" fmla="*/ 897148 h 1804988"/>
                <a:gd name="connsiteX73" fmla="*/ 1303009 w 1819275"/>
                <a:gd name="connsiteY73" fmla="*/ 788155 h 1804988"/>
                <a:gd name="connsiteX74" fmla="*/ 1235076 w 1819275"/>
                <a:gd name="connsiteY74" fmla="*/ 712988 h 1804988"/>
                <a:gd name="connsiteX75" fmla="*/ 1325653 w 1819275"/>
                <a:gd name="connsiteY75" fmla="*/ 592720 h 1804988"/>
                <a:gd name="connsiteX76" fmla="*/ 1329427 w 1819275"/>
                <a:gd name="connsiteY76" fmla="*/ 588962 h 1804988"/>
                <a:gd name="connsiteX77" fmla="*/ 490312 w 1819275"/>
                <a:gd name="connsiteY77" fmla="*/ 588962 h 1804988"/>
                <a:gd name="connsiteX78" fmla="*/ 494092 w 1819275"/>
                <a:gd name="connsiteY78" fmla="*/ 592720 h 1804988"/>
                <a:gd name="connsiteX79" fmla="*/ 581026 w 1819275"/>
                <a:gd name="connsiteY79" fmla="*/ 712988 h 1804988"/>
                <a:gd name="connsiteX80" fmla="*/ 516770 w 1819275"/>
                <a:gd name="connsiteY80" fmla="*/ 788155 h 1804988"/>
                <a:gd name="connsiteX81" fmla="*/ 410937 w 1819275"/>
                <a:gd name="connsiteY81" fmla="*/ 897148 h 1804988"/>
                <a:gd name="connsiteX82" fmla="*/ 516770 w 1819275"/>
                <a:gd name="connsiteY82" fmla="*/ 1006140 h 1804988"/>
                <a:gd name="connsiteX83" fmla="*/ 581026 w 1819275"/>
                <a:gd name="connsiteY83" fmla="*/ 1081307 h 1804988"/>
                <a:gd name="connsiteX84" fmla="*/ 494092 w 1819275"/>
                <a:gd name="connsiteY84" fmla="*/ 1201775 h 1804988"/>
                <a:gd name="connsiteX85" fmla="*/ 339121 w 1819275"/>
                <a:gd name="connsiteY85" fmla="*/ 1126408 h 1804988"/>
                <a:gd name="connsiteX86" fmla="*/ 350461 w 1819275"/>
                <a:gd name="connsiteY86" fmla="*/ 1024932 h 1804988"/>
                <a:gd name="connsiteX87" fmla="*/ 346681 w 1819275"/>
                <a:gd name="connsiteY87" fmla="*/ 1073791 h 1804988"/>
                <a:gd name="connsiteX88" fmla="*/ 384478 w 1819275"/>
                <a:gd name="connsiteY88" fmla="*/ 1047482 h 1804988"/>
                <a:gd name="connsiteX89" fmla="*/ 301324 w 1819275"/>
                <a:gd name="connsiteY89" fmla="*/ 1032449 h 1804988"/>
                <a:gd name="connsiteX90" fmla="*/ 184151 w 1819275"/>
                <a:gd name="connsiteY90" fmla="*/ 897148 h 1804988"/>
                <a:gd name="connsiteX91" fmla="*/ 301324 w 1819275"/>
                <a:gd name="connsiteY91" fmla="*/ 761847 h 1804988"/>
                <a:gd name="connsiteX92" fmla="*/ 384478 w 1819275"/>
                <a:gd name="connsiteY92" fmla="*/ 743055 h 1804988"/>
                <a:gd name="connsiteX93" fmla="*/ 346681 w 1819275"/>
                <a:gd name="connsiteY93" fmla="*/ 720505 h 1804988"/>
                <a:gd name="connsiteX94" fmla="*/ 350461 w 1819275"/>
                <a:gd name="connsiteY94" fmla="*/ 765605 h 1804988"/>
                <a:gd name="connsiteX95" fmla="*/ 339121 w 1819275"/>
                <a:gd name="connsiteY95" fmla="*/ 664129 h 1804988"/>
                <a:gd name="connsiteX96" fmla="*/ 490312 w 1819275"/>
                <a:gd name="connsiteY96" fmla="*/ 588962 h 1804988"/>
                <a:gd name="connsiteX97" fmla="*/ 1325960 w 1819275"/>
                <a:gd name="connsiteY97" fmla="*/ 498475 h 1804988"/>
                <a:gd name="connsiteX98" fmla="*/ 1220391 w 1819275"/>
                <a:gd name="connsiteY98" fmla="*/ 716782 h 1804988"/>
                <a:gd name="connsiteX99" fmla="*/ 1122363 w 1819275"/>
                <a:gd name="connsiteY99" fmla="*/ 731838 h 1804988"/>
                <a:gd name="connsiteX100" fmla="*/ 1126133 w 1819275"/>
                <a:gd name="connsiteY100" fmla="*/ 637740 h 1804988"/>
                <a:gd name="connsiteX101" fmla="*/ 1325960 w 1819275"/>
                <a:gd name="connsiteY101" fmla="*/ 498475 h 1804988"/>
                <a:gd name="connsiteX102" fmla="*/ 912314 w 1819275"/>
                <a:gd name="connsiteY102" fmla="*/ 498475 h 1804988"/>
                <a:gd name="connsiteX103" fmla="*/ 991372 w 1819275"/>
                <a:gd name="connsiteY103" fmla="*/ 554979 h 1804988"/>
                <a:gd name="connsiteX104" fmla="*/ 1055371 w 1819275"/>
                <a:gd name="connsiteY104" fmla="*/ 720725 h 1804988"/>
                <a:gd name="connsiteX105" fmla="*/ 912314 w 1819275"/>
                <a:gd name="connsiteY105" fmla="*/ 683056 h 1804988"/>
                <a:gd name="connsiteX106" fmla="*/ 765493 w 1819275"/>
                <a:gd name="connsiteY106" fmla="*/ 720725 h 1804988"/>
                <a:gd name="connsiteX107" fmla="*/ 833257 w 1819275"/>
                <a:gd name="connsiteY107" fmla="*/ 554979 h 1804988"/>
                <a:gd name="connsiteX108" fmla="*/ 912314 w 1819275"/>
                <a:gd name="connsiteY108" fmla="*/ 498475 h 1804988"/>
                <a:gd name="connsiteX109" fmla="*/ 493317 w 1819275"/>
                <a:gd name="connsiteY109" fmla="*/ 498475 h 1804988"/>
                <a:gd name="connsiteX110" fmla="*/ 693144 w 1819275"/>
                <a:gd name="connsiteY110" fmla="*/ 637740 h 1804988"/>
                <a:gd name="connsiteX111" fmla="*/ 696914 w 1819275"/>
                <a:gd name="connsiteY111" fmla="*/ 731838 h 1804988"/>
                <a:gd name="connsiteX112" fmla="*/ 598886 w 1819275"/>
                <a:gd name="connsiteY112" fmla="*/ 716782 h 1804988"/>
                <a:gd name="connsiteX113" fmla="*/ 493317 w 1819275"/>
                <a:gd name="connsiteY113" fmla="*/ 498475 h 1804988"/>
                <a:gd name="connsiteX114" fmla="*/ 911522 w 1819275"/>
                <a:gd name="connsiteY114" fmla="*/ 222250 h 1804988"/>
                <a:gd name="connsiteX115" fmla="*/ 1050899 w 1819275"/>
                <a:gd name="connsiteY115" fmla="*/ 320230 h 1804988"/>
                <a:gd name="connsiteX116" fmla="*/ 1032064 w 1819275"/>
                <a:gd name="connsiteY116" fmla="*/ 391831 h 1804988"/>
                <a:gd name="connsiteX117" fmla="*/ 1084801 w 1819275"/>
                <a:gd name="connsiteY117" fmla="*/ 384294 h 1804988"/>
                <a:gd name="connsiteX118" fmla="*/ 1039598 w 1819275"/>
                <a:gd name="connsiteY118" fmla="*/ 365452 h 1804988"/>
                <a:gd name="connsiteX119" fmla="*/ 1175208 w 1819275"/>
                <a:gd name="connsiteY119" fmla="*/ 369220 h 1804988"/>
                <a:gd name="connsiteX120" fmla="*/ 1243013 w 1819275"/>
                <a:gd name="connsiteY120" fmla="*/ 512421 h 1804988"/>
                <a:gd name="connsiteX121" fmla="*/ 1122471 w 1819275"/>
                <a:gd name="connsiteY121" fmla="*/ 625475 h 1804988"/>
                <a:gd name="connsiteX122" fmla="*/ 1024530 w 1819275"/>
                <a:gd name="connsiteY122" fmla="*/ 523727 h 1804988"/>
                <a:gd name="connsiteX123" fmla="*/ 911522 w 1819275"/>
                <a:gd name="connsiteY123" fmla="*/ 433284 h 1804988"/>
                <a:gd name="connsiteX124" fmla="*/ 794746 w 1819275"/>
                <a:gd name="connsiteY124" fmla="*/ 523727 h 1804988"/>
                <a:gd name="connsiteX125" fmla="*/ 696806 w 1819275"/>
                <a:gd name="connsiteY125" fmla="*/ 625475 h 1804988"/>
                <a:gd name="connsiteX126" fmla="*/ 576263 w 1819275"/>
                <a:gd name="connsiteY126" fmla="*/ 512421 h 1804988"/>
                <a:gd name="connsiteX127" fmla="*/ 644068 w 1819275"/>
                <a:gd name="connsiteY127" fmla="*/ 369220 h 1804988"/>
                <a:gd name="connsiteX128" fmla="*/ 779679 w 1819275"/>
                <a:gd name="connsiteY128" fmla="*/ 365452 h 1804988"/>
                <a:gd name="connsiteX129" fmla="*/ 734475 w 1819275"/>
                <a:gd name="connsiteY129" fmla="*/ 384294 h 1804988"/>
                <a:gd name="connsiteX130" fmla="*/ 787213 w 1819275"/>
                <a:gd name="connsiteY130" fmla="*/ 391831 h 1804988"/>
                <a:gd name="connsiteX131" fmla="*/ 768378 w 1819275"/>
                <a:gd name="connsiteY131" fmla="*/ 320230 h 1804988"/>
                <a:gd name="connsiteX132" fmla="*/ 911522 w 1819275"/>
                <a:gd name="connsiteY132" fmla="*/ 222250 h 1804988"/>
                <a:gd name="connsiteX133" fmla="*/ 907753 w 1819275"/>
                <a:gd name="connsiteY133" fmla="*/ 185737 h 1804988"/>
                <a:gd name="connsiteX134" fmla="*/ 741881 w 1819275"/>
                <a:gd name="connsiteY134" fmla="*/ 294895 h 1804988"/>
                <a:gd name="connsiteX135" fmla="*/ 523231 w 1819275"/>
                <a:gd name="connsiteY135" fmla="*/ 490625 h 1804988"/>
                <a:gd name="connsiteX136" fmla="*/ 474223 w 1819275"/>
                <a:gd name="connsiteY136" fmla="*/ 498153 h 1804988"/>
                <a:gd name="connsiteX137" fmla="*/ 470453 w 1819275"/>
                <a:gd name="connsiteY137" fmla="*/ 539558 h 1804988"/>
                <a:gd name="connsiteX138" fmla="*/ 259342 w 1819275"/>
                <a:gd name="connsiteY138" fmla="*/ 742816 h 1804988"/>
                <a:gd name="connsiteX139" fmla="*/ 134938 w 1819275"/>
                <a:gd name="connsiteY139" fmla="*/ 900906 h 1804988"/>
                <a:gd name="connsiteX140" fmla="*/ 259342 w 1819275"/>
                <a:gd name="connsiteY140" fmla="*/ 1058996 h 1804988"/>
                <a:gd name="connsiteX141" fmla="*/ 470453 w 1819275"/>
                <a:gd name="connsiteY141" fmla="*/ 1262255 h 1804988"/>
                <a:gd name="connsiteX142" fmla="*/ 474223 w 1819275"/>
                <a:gd name="connsiteY142" fmla="*/ 1303659 h 1804988"/>
                <a:gd name="connsiteX143" fmla="*/ 523231 w 1819275"/>
                <a:gd name="connsiteY143" fmla="*/ 1311187 h 1804988"/>
                <a:gd name="connsiteX144" fmla="*/ 741881 w 1819275"/>
                <a:gd name="connsiteY144" fmla="*/ 1510682 h 1804988"/>
                <a:gd name="connsiteX145" fmla="*/ 907753 w 1819275"/>
                <a:gd name="connsiteY145" fmla="*/ 1616075 h 1804988"/>
                <a:gd name="connsiteX146" fmla="*/ 1077396 w 1819275"/>
                <a:gd name="connsiteY146" fmla="*/ 1510682 h 1804988"/>
                <a:gd name="connsiteX147" fmla="*/ 1296046 w 1819275"/>
                <a:gd name="connsiteY147" fmla="*/ 1311187 h 1804988"/>
                <a:gd name="connsiteX148" fmla="*/ 1345053 w 1819275"/>
                <a:gd name="connsiteY148" fmla="*/ 1303659 h 1804988"/>
                <a:gd name="connsiteX149" fmla="*/ 1348823 w 1819275"/>
                <a:gd name="connsiteY149" fmla="*/ 1262255 h 1804988"/>
                <a:gd name="connsiteX150" fmla="*/ 1559934 w 1819275"/>
                <a:gd name="connsiteY150" fmla="*/ 1058996 h 1804988"/>
                <a:gd name="connsiteX151" fmla="*/ 1684338 w 1819275"/>
                <a:gd name="connsiteY151" fmla="*/ 900906 h 1804988"/>
                <a:gd name="connsiteX152" fmla="*/ 1559934 w 1819275"/>
                <a:gd name="connsiteY152" fmla="*/ 742816 h 1804988"/>
                <a:gd name="connsiteX153" fmla="*/ 1348823 w 1819275"/>
                <a:gd name="connsiteY153" fmla="*/ 539558 h 1804988"/>
                <a:gd name="connsiteX154" fmla="*/ 1345053 w 1819275"/>
                <a:gd name="connsiteY154" fmla="*/ 498153 h 1804988"/>
                <a:gd name="connsiteX155" fmla="*/ 1296046 w 1819275"/>
                <a:gd name="connsiteY155" fmla="*/ 490625 h 1804988"/>
                <a:gd name="connsiteX156" fmla="*/ 1077396 w 1819275"/>
                <a:gd name="connsiteY156" fmla="*/ 294895 h 1804988"/>
                <a:gd name="connsiteX157" fmla="*/ 907753 w 1819275"/>
                <a:gd name="connsiteY157" fmla="*/ 185737 h 1804988"/>
                <a:gd name="connsiteX158" fmla="*/ 907754 w 1819275"/>
                <a:gd name="connsiteY158" fmla="*/ 0 h 1804988"/>
                <a:gd name="connsiteX159" fmla="*/ 1073485 w 1819275"/>
                <a:gd name="connsiteY159" fmla="*/ 120584 h 1804988"/>
                <a:gd name="connsiteX160" fmla="*/ 1303249 w 1819275"/>
                <a:gd name="connsiteY160" fmla="*/ 290155 h 1804988"/>
                <a:gd name="connsiteX161" fmla="*/ 1352215 w 1819275"/>
                <a:gd name="connsiteY161" fmla="*/ 478567 h 1804988"/>
                <a:gd name="connsiteX162" fmla="*/ 1646011 w 1819275"/>
                <a:gd name="connsiteY162" fmla="*/ 636833 h 1804988"/>
                <a:gd name="connsiteX163" fmla="*/ 1819275 w 1819275"/>
                <a:gd name="connsiteY163" fmla="*/ 900610 h 1804988"/>
                <a:gd name="connsiteX164" fmla="*/ 1646011 w 1819275"/>
                <a:gd name="connsiteY164" fmla="*/ 1164387 h 1804988"/>
                <a:gd name="connsiteX165" fmla="*/ 1352215 w 1819275"/>
                <a:gd name="connsiteY165" fmla="*/ 1322653 h 1804988"/>
                <a:gd name="connsiteX166" fmla="*/ 1303249 w 1819275"/>
                <a:gd name="connsiteY166" fmla="*/ 1511065 h 1804988"/>
                <a:gd name="connsiteX167" fmla="*/ 1073485 w 1819275"/>
                <a:gd name="connsiteY167" fmla="*/ 1680636 h 1804988"/>
                <a:gd name="connsiteX168" fmla="*/ 907754 w 1819275"/>
                <a:gd name="connsiteY168" fmla="*/ 1804988 h 1804988"/>
                <a:gd name="connsiteX169" fmla="*/ 745790 w 1819275"/>
                <a:gd name="connsiteY169" fmla="*/ 1680636 h 1804988"/>
                <a:gd name="connsiteX170" fmla="*/ 512260 w 1819275"/>
                <a:gd name="connsiteY170" fmla="*/ 1511065 h 1804988"/>
                <a:gd name="connsiteX171" fmla="*/ 467060 w 1819275"/>
                <a:gd name="connsiteY171" fmla="*/ 1322653 h 1804988"/>
                <a:gd name="connsiteX172" fmla="*/ 169498 w 1819275"/>
                <a:gd name="connsiteY172" fmla="*/ 1164387 h 1804988"/>
                <a:gd name="connsiteX173" fmla="*/ 0 w 1819275"/>
                <a:gd name="connsiteY173" fmla="*/ 900610 h 1804988"/>
                <a:gd name="connsiteX174" fmla="*/ 169498 w 1819275"/>
                <a:gd name="connsiteY174" fmla="*/ 636833 h 1804988"/>
                <a:gd name="connsiteX175" fmla="*/ 467060 w 1819275"/>
                <a:gd name="connsiteY175" fmla="*/ 478567 h 1804988"/>
                <a:gd name="connsiteX176" fmla="*/ 512260 w 1819275"/>
                <a:gd name="connsiteY176" fmla="*/ 290155 h 1804988"/>
                <a:gd name="connsiteX177" fmla="*/ 745790 w 1819275"/>
                <a:gd name="connsiteY177" fmla="*/ 120584 h 1804988"/>
                <a:gd name="connsiteX178" fmla="*/ 907754 w 1819275"/>
                <a:gd name="connsiteY178" fmla="*/ 0 h 18049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</a:cxnLst>
              <a:rect l="l" t="t" r="r" b="b"/>
              <a:pathLst>
                <a:path w="1819275" h="1804988">
                  <a:moveTo>
                    <a:pt x="696806" y="1179512"/>
                  </a:moveTo>
                  <a:cubicBezTo>
                    <a:pt x="696806" y="1179512"/>
                    <a:pt x="715640" y="1251113"/>
                    <a:pt x="794746" y="1277492"/>
                  </a:cubicBezTo>
                  <a:cubicBezTo>
                    <a:pt x="794746" y="1277492"/>
                    <a:pt x="843717" y="1367935"/>
                    <a:pt x="911522" y="1367935"/>
                  </a:cubicBezTo>
                  <a:cubicBezTo>
                    <a:pt x="975560" y="1367935"/>
                    <a:pt x="1024530" y="1277492"/>
                    <a:pt x="1024530" y="1277492"/>
                  </a:cubicBezTo>
                  <a:cubicBezTo>
                    <a:pt x="1107403" y="1251113"/>
                    <a:pt x="1122471" y="1179512"/>
                    <a:pt x="1122471" y="1179512"/>
                  </a:cubicBezTo>
                  <a:cubicBezTo>
                    <a:pt x="1122471" y="1179512"/>
                    <a:pt x="1201777" y="1258650"/>
                    <a:pt x="1243013" y="1288798"/>
                  </a:cubicBezTo>
                  <a:cubicBezTo>
                    <a:pt x="1243013" y="1288798"/>
                    <a:pt x="1239246" y="1375472"/>
                    <a:pt x="1175208" y="1431999"/>
                  </a:cubicBezTo>
                  <a:cubicBezTo>
                    <a:pt x="1111170" y="1488526"/>
                    <a:pt x="1043365" y="1477220"/>
                    <a:pt x="1039598" y="1435767"/>
                  </a:cubicBezTo>
                  <a:cubicBezTo>
                    <a:pt x="1039598" y="1394314"/>
                    <a:pt x="1084801" y="1416925"/>
                    <a:pt x="1084801" y="1416925"/>
                  </a:cubicBezTo>
                  <a:cubicBezTo>
                    <a:pt x="1084801" y="1416925"/>
                    <a:pt x="1047132" y="1379241"/>
                    <a:pt x="1032064" y="1409388"/>
                  </a:cubicBezTo>
                  <a:cubicBezTo>
                    <a:pt x="1016996" y="1443304"/>
                    <a:pt x="1039598" y="1469683"/>
                    <a:pt x="1050899" y="1480989"/>
                  </a:cubicBezTo>
                  <a:cubicBezTo>
                    <a:pt x="1050899" y="1480989"/>
                    <a:pt x="1005695" y="1582737"/>
                    <a:pt x="911522" y="1582737"/>
                  </a:cubicBezTo>
                  <a:cubicBezTo>
                    <a:pt x="813581" y="1582737"/>
                    <a:pt x="768378" y="1480989"/>
                    <a:pt x="768378" y="1480989"/>
                  </a:cubicBezTo>
                  <a:cubicBezTo>
                    <a:pt x="779679" y="1469683"/>
                    <a:pt x="802280" y="1443304"/>
                    <a:pt x="787213" y="1409388"/>
                  </a:cubicBezTo>
                  <a:cubicBezTo>
                    <a:pt x="772145" y="1379241"/>
                    <a:pt x="734475" y="1416925"/>
                    <a:pt x="734475" y="1416925"/>
                  </a:cubicBezTo>
                  <a:cubicBezTo>
                    <a:pt x="734475" y="1416925"/>
                    <a:pt x="779679" y="1394314"/>
                    <a:pt x="779679" y="1435767"/>
                  </a:cubicBezTo>
                  <a:cubicBezTo>
                    <a:pt x="775912" y="1477220"/>
                    <a:pt x="708107" y="1488526"/>
                    <a:pt x="644068" y="1431999"/>
                  </a:cubicBezTo>
                  <a:cubicBezTo>
                    <a:pt x="580030" y="1375472"/>
                    <a:pt x="576263" y="1288798"/>
                    <a:pt x="576263" y="1288798"/>
                  </a:cubicBezTo>
                  <a:cubicBezTo>
                    <a:pt x="617700" y="1258650"/>
                    <a:pt x="696806" y="1179512"/>
                    <a:pt x="696806" y="1179512"/>
                  </a:cubicBezTo>
                  <a:close/>
                  <a:moveTo>
                    <a:pt x="765493" y="1081087"/>
                  </a:moveTo>
                  <a:cubicBezTo>
                    <a:pt x="765493" y="1081087"/>
                    <a:pt x="833257" y="1118757"/>
                    <a:pt x="912314" y="1118757"/>
                  </a:cubicBezTo>
                  <a:cubicBezTo>
                    <a:pt x="987607" y="1118757"/>
                    <a:pt x="1055371" y="1081087"/>
                    <a:pt x="1055371" y="1081087"/>
                  </a:cubicBezTo>
                  <a:cubicBezTo>
                    <a:pt x="1108076" y="1209163"/>
                    <a:pt x="991372" y="1246833"/>
                    <a:pt x="991372" y="1246833"/>
                  </a:cubicBezTo>
                  <a:cubicBezTo>
                    <a:pt x="991372" y="1246833"/>
                    <a:pt x="968784" y="1303337"/>
                    <a:pt x="912314" y="1303337"/>
                  </a:cubicBezTo>
                  <a:cubicBezTo>
                    <a:pt x="852080" y="1303337"/>
                    <a:pt x="833257" y="1246833"/>
                    <a:pt x="833257" y="1246833"/>
                  </a:cubicBezTo>
                  <a:cubicBezTo>
                    <a:pt x="833257" y="1246833"/>
                    <a:pt x="712788" y="1209163"/>
                    <a:pt x="765493" y="1081087"/>
                  </a:cubicBezTo>
                  <a:close/>
                  <a:moveTo>
                    <a:pt x="1122363" y="1069975"/>
                  </a:moveTo>
                  <a:cubicBezTo>
                    <a:pt x="1156296" y="1081267"/>
                    <a:pt x="1220391" y="1085031"/>
                    <a:pt x="1220391" y="1085031"/>
                  </a:cubicBezTo>
                  <a:cubicBezTo>
                    <a:pt x="1333501" y="1216768"/>
                    <a:pt x="1325960" y="1303338"/>
                    <a:pt x="1325960" y="1303338"/>
                  </a:cubicBezTo>
                  <a:cubicBezTo>
                    <a:pt x="1243013" y="1288283"/>
                    <a:pt x="1126133" y="1164073"/>
                    <a:pt x="1126133" y="1164073"/>
                  </a:cubicBezTo>
                  <a:cubicBezTo>
                    <a:pt x="1126133" y="1118906"/>
                    <a:pt x="1122363" y="1069975"/>
                    <a:pt x="1122363" y="1069975"/>
                  </a:cubicBezTo>
                  <a:close/>
                  <a:moveTo>
                    <a:pt x="696914" y="1069975"/>
                  </a:moveTo>
                  <a:cubicBezTo>
                    <a:pt x="696914" y="1069975"/>
                    <a:pt x="693144" y="1118906"/>
                    <a:pt x="693144" y="1164073"/>
                  </a:cubicBezTo>
                  <a:cubicBezTo>
                    <a:pt x="693144" y="1164073"/>
                    <a:pt x="576264" y="1288283"/>
                    <a:pt x="493317" y="1303338"/>
                  </a:cubicBezTo>
                  <a:cubicBezTo>
                    <a:pt x="493317" y="1303338"/>
                    <a:pt x="485776" y="1216768"/>
                    <a:pt x="598886" y="1085031"/>
                  </a:cubicBezTo>
                  <a:cubicBezTo>
                    <a:pt x="598886" y="1085031"/>
                    <a:pt x="662981" y="1081267"/>
                    <a:pt x="696914" y="1069975"/>
                  </a:cubicBezTo>
                  <a:close/>
                  <a:moveTo>
                    <a:pt x="1164680" y="754062"/>
                  </a:moveTo>
                  <a:cubicBezTo>
                    <a:pt x="1194868" y="757828"/>
                    <a:pt x="1232604" y="772891"/>
                    <a:pt x="1255245" y="825610"/>
                  </a:cubicBezTo>
                  <a:cubicBezTo>
                    <a:pt x="1255245" y="825610"/>
                    <a:pt x="1338264" y="844439"/>
                    <a:pt x="1338264" y="897159"/>
                  </a:cubicBezTo>
                  <a:cubicBezTo>
                    <a:pt x="1338264" y="946113"/>
                    <a:pt x="1255245" y="964941"/>
                    <a:pt x="1255245" y="964941"/>
                  </a:cubicBezTo>
                  <a:cubicBezTo>
                    <a:pt x="1206189" y="1077912"/>
                    <a:pt x="1108076" y="1025192"/>
                    <a:pt x="1108076" y="1025192"/>
                  </a:cubicBezTo>
                  <a:cubicBezTo>
                    <a:pt x="1108076" y="1025192"/>
                    <a:pt x="1157132" y="972473"/>
                    <a:pt x="1157132" y="897159"/>
                  </a:cubicBezTo>
                  <a:cubicBezTo>
                    <a:pt x="1157132" y="821845"/>
                    <a:pt x="1108076" y="765359"/>
                    <a:pt x="1108076" y="765359"/>
                  </a:cubicBezTo>
                  <a:cubicBezTo>
                    <a:pt x="1108076" y="765359"/>
                    <a:pt x="1134491" y="754062"/>
                    <a:pt x="1164680" y="754062"/>
                  </a:cubicBezTo>
                  <a:close/>
                  <a:moveTo>
                    <a:pt x="655945" y="754062"/>
                  </a:moveTo>
                  <a:cubicBezTo>
                    <a:pt x="686262" y="754062"/>
                    <a:pt x="712788" y="765359"/>
                    <a:pt x="712788" y="765359"/>
                  </a:cubicBezTo>
                  <a:cubicBezTo>
                    <a:pt x="712788" y="765359"/>
                    <a:pt x="667314" y="821845"/>
                    <a:pt x="667314" y="897159"/>
                  </a:cubicBezTo>
                  <a:cubicBezTo>
                    <a:pt x="667314" y="972473"/>
                    <a:pt x="712788" y="1025192"/>
                    <a:pt x="712788" y="1025192"/>
                  </a:cubicBezTo>
                  <a:cubicBezTo>
                    <a:pt x="712788" y="1025192"/>
                    <a:pt x="614261" y="1077912"/>
                    <a:pt x="564997" y="964941"/>
                  </a:cubicBezTo>
                  <a:cubicBezTo>
                    <a:pt x="564997" y="964941"/>
                    <a:pt x="477838" y="946113"/>
                    <a:pt x="477838" y="897159"/>
                  </a:cubicBezTo>
                  <a:cubicBezTo>
                    <a:pt x="477838" y="844439"/>
                    <a:pt x="564997" y="825610"/>
                    <a:pt x="564997" y="825610"/>
                  </a:cubicBezTo>
                  <a:cubicBezTo>
                    <a:pt x="587734" y="772891"/>
                    <a:pt x="625629" y="757828"/>
                    <a:pt x="655945" y="754062"/>
                  </a:cubicBezTo>
                  <a:close/>
                  <a:moveTo>
                    <a:pt x="908051" y="715962"/>
                  </a:moveTo>
                  <a:cubicBezTo>
                    <a:pt x="1008001" y="715962"/>
                    <a:pt x="1089026" y="796987"/>
                    <a:pt x="1089026" y="896937"/>
                  </a:cubicBezTo>
                  <a:cubicBezTo>
                    <a:pt x="1089026" y="996887"/>
                    <a:pt x="1008001" y="1077912"/>
                    <a:pt x="908051" y="1077912"/>
                  </a:cubicBezTo>
                  <a:cubicBezTo>
                    <a:pt x="808101" y="1077912"/>
                    <a:pt x="727076" y="996887"/>
                    <a:pt x="727076" y="896937"/>
                  </a:cubicBezTo>
                  <a:cubicBezTo>
                    <a:pt x="727076" y="796987"/>
                    <a:pt x="808101" y="715962"/>
                    <a:pt x="908051" y="715962"/>
                  </a:cubicBezTo>
                  <a:close/>
                  <a:moveTo>
                    <a:pt x="1329427" y="588962"/>
                  </a:moveTo>
                  <a:cubicBezTo>
                    <a:pt x="1352072" y="588962"/>
                    <a:pt x="1442649" y="592720"/>
                    <a:pt x="1480390" y="664129"/>
                  </a:cubicBezTo>
                  <a:cubicBezTo>
                    <a:pt x="1525678" y="746813"/>
                    <a:pt x="1491712" y="773122"/>
                    <a:pt x="1469068" y="765605"/>
                  </a:cubicBezTo>
                  <a:cubicBezTo>
                    <a:pt x="1442649" y="761847"/>
                    <a:pt x="1450197" y="724263"/>
                    <a:pt x="1472842" y="720505"/>
                  </a:cubicBezTo>
                  <a:cubicBezTo>
                    <a:pt x="1472842" y="720505"/>
                    <a:pt x="1438875" y="694196"/>
                    <a:pt x="1435101" y="743055"/>
                  </a:cubicBezTo>
                  <a:cubicBezTo>
                    <a:pt x="1431327" y="795672"/>
                    <a:pt x="1476616" y="791914"/>
                    <a:pt x="1518130" y="761847"/>
                  </a:cubicBezTo>
                  <a:cubicBezTo>
                    <a:pt x="1518130" y="761847"/>
                    <a:pt x="1616256" y="806947"/>
                    <a:pt x="1635126" y="897148"/>
                  </a:cubicBezTo>
                  <a:cubicBezTo>
                    <a:pt x="1616256" y="983590"/>
                    <a:pt x="1518130" y="1032449"/>
                    <a:pt x="1518130" y="1032449"/>
                  </a:cubicBezTo>
                  <a:cubicBezTo>
                    <a:pt x="1476616" y="1002382"/>
                    <a:pt x="1431327" y="998624"/>
                    <a:pt x="1435101" y="1047482"/>
                  </a:cubicBezTo>
                  <a:cubicBezTo>
                    <a:pt x="1438875" y="1100099"/>
                    <a:pt x="1472842" y="1073791"/>
                    <a:pt x="1472842" y="1073791"/>
                  </a:cubicBezTo>
                  <a:cubicBezTo>
                    <a:pt x="1450197" y="1066274"/>
                    <a:pt x="1442649" y="1032449"/>
                    <a:pt x="1469068" y="1024932"/>
                  </a:cubicBezTo>
                  <a:cubicBezTo>
                    <a:pt x="1491712" y="1021174"/>
                    <a:pt x="1525678" y="1043724"/>
                    <a:pt x="1480390" y="1126408"/>
                  </a:cubicBezTo>
                  <a:cubicBezTo>
                    <a:pt x="1435101" y="1212850"/>
                    <a:pt x="1325653" y="1201775"/>
                    <a:pt x="1325653" y="1201775"/>
                  </a:cubicBezTo>
                  <a:cubicBezTo>
                    <a:pt x="1303009" y="1141441"/>
                    <a:pt x="1235076" y="1081307"/>
                    <a:pt x="1235076" y="1081307"/>
                  </a:cubicBezTo>
                  <a:cubicBezTo>
                    <a:pt x="1235076" y="1081307"/>
                    <a:pt x="1280365" y="1054999"/>
                    <a:pt x="1303009" y="1006140"/>
                  </a:cubicBezTo>
                  <a:cubicBezTo>
                    <a:pt x="1303009" y="1006140"/>
                    <a:pt x="1408683" y="949765"/>
                    <a:pt x="1408683" y="897148"/>
                  </a:cubicBezTo>
                  <a:cubicBezTo>
                    <a:pt x="1408683" y="844531"/>
                    <a:pt x="1303009" y="788155"/>
                    <a:pt x="1303009" y="788155"/>
                  </a:cubicBezTo>
                  <a:cubicBezTo>
                    <a:pt x="1280365" y="739297"/>
                    <a:pt x="1235076" y="712988"/>
                    <a:pt x="1235076" y="712988"/>
                  </a:cubicBezTo>
                  <a:cubicBezTo>
                    <a:pt x="1235076" y="712988"/>
                    <a:pt x="1303009" y="652854"/>
                    <a:pt x="1325653" y="592720"/>
                  </a:cubicBezTo>
                  <a:cubicBezTo>
                    <a:pt x="1325653" y="592720"/>
                    <a:pt x="1325653" y="588962"/>
                    <a:pt x="1329427" y="588962"/>
                  </a:cubicBezTo>
                  <a:close/>
                  <a:moveTo>
                    <a:pt x="490312" y="588962"/>
                  </a:moveTo>
                  <a:cubicBezTo>
                    <a:pt x="494092" y="588962"/>
                    <a:pt x="494092" y="592720"/>
                    <a:pt x="494092" y="592720"/>
                  </a:cubicBezTo>
                  <a:cubicBezTo>
                    <a:pt x="516770" y="652854"/>
                    <a:pt x="581026" y="712988"/>
                    <a:pt x="581026" y="712988"/>
                  </a:cubicBezTo>
                  <a:cubicBezTo>
                    <a:pt x="581026" y="712988"/>
                    <a:pt x="539449" y="739297"/>
                    <a:pt x="516770" y="788155"/>
                  </a:cubicBezTo>
                  <a:cubicBezTo>
                    <a:pt x="516770" y="788155"/>
                    <a:pt x="410937" y="844531"/>
                    <a:pt x="410937" y="897148"/>
                  </a:cubicBezTo>
                  <a:cubicBezTo>
                    <a:pt x="410937" y="949765"/>
                    <a:pt x="516770" y="1006140"/>
                    <a:pt x="516770" y="1006140"/>
                  </a:cubicBezTo>
                  <a:cubicBezTo>
                    <a:pt x="539449" y="1054999"/>
                    <a:pt x="581026" y="1081307"/>
                    <a:pt x="581026" y="1081307"/>
                  </a:cubicBezTo>
                  <a:cubicBezTo>
                    <a:pt x="581026" y="1081307"/>
                    <a:pt x="516770" y="1141441"/>
                    <a:pt x="494092" y="1201775"/>
                  </a:cubicBezTo>
                  <a:cubicBezTo>
                    <a:pt x="494092" y="1201775"/>
                    <a:pt x="384478" y="1212850"/>
                    <a:pt x="339121" y="1126408"/>
                  </a:cubicBezTo>
                  <a:cubicBezTo>
                    <a:pt x="289984" y="1043724"/>
                    <a:pt x="327782" y="1021174"/>
                    <a:pt x="350461" y="1024932"/>
                  </a:cubicBezTo>
                  <a:cubicBezTo>
                    <a:pt x="373139" y="1032449"/>
                    <a:pt x="369359" y="1066274"/>
                    <a:pt x="346681" y="1073791"/>
                  </a:cubicBezTo>
                  <a:cubicBezTo>
                    <a:pt x="346681" y="1073791"/>
                    <a:pt x="380699" y="1100099"/>
                    <a:pt x="384478" y="1047482"/>
                  </a:cubicBezTo>
                  <a:cubicBezTo>
                    <a:pt x="388258" y="998624"/>
                    <a:pt x="342901" y="1002382"/>
                    <a:pt x="301324" y="1032449"/>
                  </a:cubicBezTo>
                  <a:cubicBezTo>
                    <a:pt x="301324" y="1032449"/>
                    <a:pt x="203050" y="983590"/>
                    <a:pt x="184151" y="897148"/>
                  </a:cubicBezTo>
                  <a:cubicBezTo>
                    <a:pt x="203050" y="806947"/>
                    <a:pt x="301324" y="761847"/>
                    <a:pt x="301324" y="761847"/>
                  </a:cubicBezTo>
                  <a:cubicBezTo>
                    <a:pt x="342901" y="791914"/>
                    <a:pt x="388258" y="795672"/>
                    <a:pt x="384478" y="743055"/>
                  </a:cubicBezTo>
                  <a:cubicBezTo>
                    <a:pt x="380699" y="694196"/>
                    <a:pt x="346681" y="720505"/>
                    <a:pt x="346681" y="720505"/>
                  </a:cubicBezTo>
                  <a:cubicBezTo>
                    <a:pt x="369359" y="724263"/>
                    <a:pt x="373139" y="761847"/>
                    <a:pt x="350461" y="765605"/>
                  </a:cubicBezTo>
                  <a:cubicBezTo>
                    <a:pt x="327782" y="773122"/>
                    <a:pt x="289984" y="746813"/>
                    <a:pt x="339121" y="664129"/>
                  </a:cubicBezTo>
                  <a:cubicBezTo>
                    <a:pt x="376919" y="592720"/>
                    <a:pt x="467633" y="588962"/>
                    <a:pt x="490312" y="588962"/>
                  </a:cubicBezTo>
                  <a:close/>
                  <a:moveTo>
                    <a:pt x="1325960" y="498475"/>
                  </a:moveTo>
                  <a:cubicBezTo>
                    <a:pt x="1325960" y="498475"/>
                    <a:pt x="1333501" y="585045"/>
                    <a:pt x="1220391" y="716782"/>
                  </a:cubicBezTo>
                  <a:cubicBezTo>
                    <a:pt x="1220391" y="716782"/>
                    <a:pt x="1156296" y="720546"/>
                    <a:pt x="1122363" y="731838"/>
                  </a:cubicBezTo>
                  <a:cubicBezTo>
                    <a:pt x="1122363" y="731838"/>
                    <a:pt x="1126133" y="682907"/>
                    <a:pt x="1126133" y="637740"/>
                  </a:cubicBezTo>
                  <a:cubicBezTo>
                    <a:pt x="1126133" y="637740"/>
                    <a:pt x="1243013" y="513531"/>
                    <a:pt x="1325960" y="498475"/>
                  </a:cubicBezTo>
                  <a:close/>
                  <a:moveTo>
                    <a:pt x="912314" y="498475"/>
                  </a:moveTo>
                  <a:cubicBezTo>
                    <a:pt x="968784" y="498475"/>
                    <a:pt x="991372" y="554979"/>
                    <a:pt x="991372" y="554979"/>
                  </a:cubicBezTo>
                  <a:cubicBezTo>
                    <a:pt x="991372" y="554979"/>
                    <a:pt x="1108076" y="592649"/>
                    <a:pt x="1055371" y="720725"/>
                  </a:cubicBezTo>
                  <a:cubicBezTo>
                    <a:pt x="1055371" y="720725"/>
                    <a:pt x="987607" y="683056"/>
                    <a:pt x="912314" y="683056"/>
                  </a:cubicBezTo>
                  <a:cubicBezTo>
                    <a:pt x="833257" y="683056"/>
                    <a:pt x="765493" y="720725"/>
                    <a:pt x="765493" y="720725"/>
                  </a:cubicBezTo>
                  <a:cubicBezTo>
                    <a:pt x="712788" y="592649"/>
                    <a:pt x="833257" y="554979"/>
                    <a:pt x="833257" y="554979"/>
                  </a:cubicBezTo>
                  <a:cubicBezTo>
                    <a:pt x="833257" y="554979"/>
                    <a:pt x="852080" y="498475"/>
                    <a:pt x="912314" y="498475"/>
                  </a:cubicBezTo>
                  <a:close/>
                  <a:moveTo>
                    <a:pt x="493317" y="498475"/>
                  </a:moveTo>
                  <a:cubicBezTo>
                    <a:pt x="576264" y="513531"/>
                    <a:pt x="693144" y="637740"/>
                    <a:pt x="693144" y="637740"/>
                  </a:cubicBezTo>
                  <a:cubicBezTo>
                    <a:pt x="693144" y="682907"/>
                    <a:pt x="696914" y="731838"/>
                    <a:pt x="696914" y="731838"/>
                  </a:cubicBezTo>
                  <a:cubicBezTo>
                    <a:pt x="662981" y="720546"/>
                    <a:pt x="598886" y="716782"/>
                    <a:pt x="598886" y="716782"/>
                  </a:cubicBezTo>
                  <a:cubicBezTo>
                    <a:pt x="485776" y="585045"/>
                    <a:pt x="493317" y="498475"/>
                    <a:pt x="493317" y="498475"/>
                  </a:cubicBezTo>
                  <a:close/>
                  <a:moveTo>
                    <a:pt x="911522" y="222250"/>
                  </a:moveTo>
                  <a:cubicBezTo>
                    <a:pt x="1005695" y="222250"/>
                    <a:pt x="1050899" y="320230"/>
                    <a:pt x="1050899" y="320230"/>
                  </a:cubicBezTo>
                  <a:cubicBezTo>
                    <a:pt x="1039598" y="331535"/>
                    <a:pt x="1016996" y="361683"/>
                    <a:pt x="1032064" y="391831"/>
                  </a:cubicBezTo>
                  <a:cubicBezTo>
                    <a:pt x="1047132" y="421978"/>
                    <a:pt x="1084801" y="384294"/>
                    <a:pt x="1084801" y="384294"/>
                  </a:cubicBezTo>
                  <a:cubicBezTo>
                    <a:pt x="1084801" y="384294"/>
                    <a:pt x="1039598" y="406905"/>
                    <a:pt x="1039598" y="365452"/>
                  </a:cubicBezTo>
                  <a:cubicBezTo>
                    <a:pt x="1043365" y="323998"/>
                    <a:pt x="1111170" y="312693"/>
                    <a:pt x="1175208" y="369220"/>
                  </a:cubicBezTo>
                  <a:cubicBezTo>
                    <a:pt x="1239246" y="425747"/>
                    <a:pt x="1243013" y="512421"/>
                    <a:pt x="1243013" y="512421"/>
                  </a:cubicBezTo>
                  <a:cubicBezTo>
                    <a:pt x="1201777" y="542569"/>
                    <a:pt x="1122471" y="625475"/>
                    <a:pt x="1122471" y="625475"/>
                  </a:cubicBezTo>
                  <a:cubicBezTo>
                    <a:pt x="1122471" y="625475"/>
                    <a:pt x="1107403" y="553874"/>
                    <a:pt x="1024530" y="523727"/>
                  </a:cubicBezTo>
                  <a:cubicBezTo>
                    <a:pt x="1024530" y="523727"/>
                    <a:pt x="975560" y="433284"/>
                    <a:pt x="911522" y="433284"/>
                  </a:cubicBezTo>
                  <a:cubicBezTo>
                    <a:pt x="843717" y="433284"/>
                    <a:pt x="794746" y="523727"/>
                    <a:pt x="794746" y="523727"/>
                  </a:cubicBezTo>
                  <a:cubicBezTo>
                    <a:pt x="715641" y="553874"/>
                    <a:pt x="696806" y="625475"/>
                    <a:pt x="696806" y="625475"/>
                  </a:cubicBezTo>
                  <a:cubicBezTo>
                    <a:pt x="696806" y="625475"/>
                    <a:pt x="617700" y="542569"/>
                    <a:pt x="576263" y="512421"/>
                  </a:cubicBezTo>
                  <a:cubicBezTo>
                    <a:pt x="576263" y="512421"/>
                    <a:pt x="580030" y="425747"/>
                    <a:pt x="644068" y="369220"/>
                  </a:cubicBezTo>
                  <a:cubicBezTo>
                    <a:pt x="708107" y="312693"/>
                    <a:pt x="775912" y="323998"/>
                    <a:pt x="779679" y="365452"/>
                  </a:cubicBezTo>
                  <a:cubicBezTo>
                    <a:pt x="779679" y="406905"/>
                    <a:pt x="734475" y="384294"/>
                    <a:pt x="734475" y="384294"/>
                  </a:cubicBezTo>
                  <a:cubicBezTo>
                    <a:pt x="734475" y="384294"/>
                    <a:pt x="772145" y="421978"/>
                    <a:pt x="787213" y="391831"/>
                  </a:cubicBezTo>
                  <a:cubicBezTo>
                    <a:pt x="802280" y="361683"/>
                    <a:pt x="779679" y="331535"/>
                    <a:pt x="768378" y="320230"/>
                  </a:cubicBezTo>
                  <a:cubicBezTo>
                    <a:pt x="768378" y="320230"/>
                    <a:pt x="813581" y="222250"/>
                    <a:pt x="911522" y="222250"/>
                  </a:cubicBezTo>
                  <a:close/>
                  <a:moveTo>
                    <a:pt x="907753" y="185737"/>
                  </a:moveTo>
                  <a:cubicBezTo>
                    <a:pt x="809738" y="204557"/>
                    <a:pt x="741881" y="294895"/>
                    <a:pt x="741881" y="294895"/>
                  </a:cubicBezTo>
                  <a:cubicBezTo>
                    <a:pt x="568468" y="328771"/>
                    <a:pt x="523231" y="490625"/>
                    <a:pt x="523231" y="490625"/>
                  </a:cubicBezTo>
                  <a:cubicBezTo>
                    <a:pt x="485532" y="483097"/>
                    <a:pt x="474223" y="498153"/>
                    <a:pt x="474223" y="498153"/>
                  </a:cubicBezTo>
                  <a:cubicBezTo>
                    <a:pt x="474223" y="498153"/>
                    <a:pt x="474223" y="505681"/>
                    <a:pt x="470453" y="539558"/>
                  </a:cubicBezTo>
                  <a:cubicBezTo>
                    <a:pt x="470453" y="539558"/>
                    <a:pt x="312120" y="558378"/>
                    <a:pt x="259342" y="742816"/>
                  </a:cubicBezTo>
                  <a:cubicBezTo>
                    <a:pt x="259342" y="742816"/>
                    <a:pt x="176406" y="787985"/>
                    <a:pt x="134938" y="900906"/>
                  </a:cubicBezTo>
                  <a:cubicBezTo>
                    <a:pt x="176406" y="1013828"/>
                    <a:pt x="259342" y="1058996"/>
                    <a:pt x="259342" y="1058996"/>
                  </a:cubicBezTo>
                  <a:cubicBezTo>
                    <a:pt x="312120" y="1243434"/>
                    <a:pt x="470453" y="1262255"/>
                    <a:pt x="470453" y="1262255"/>
                  </a:cubicBezTo>
                  <a:cubicBezTo>
                    <a:pt x="474223" y="1296131"/>
                    <a:pt x="474223" y="1303659"/>
                    <a:pt x="474223" y="1303659"/>
                  </a:cubicBezTo>
                  <a:cubicBezTo>
                    <a:pt x="474223" y="1303659"/>
                    <a:pt x="485532" y="1318715"/>
                    <a:pt x="523231" y="1311187"/>
                  </a:cubicBezTo>
                  <a:cubicBezTo>
                    <a:pt x="523231" y="1311187"/>
                    <a:pt x="568468" y="1473041"/>
                    <a:pt x="741881" y="1510682"/>
                  </a:cubicBezTo>
                  <a:cubicBezTo>
                    <a:pt x="741881" y="1510682"/>
                    <a:pt x="809738" y="1597255"/>
                    <a:pt x="907753" y="1616075"/>
                  </a:cubicBezTo>
                  <a:cubicBezTo>
                    <a:pt x="1009539" y="1597255"/>
                    <a:pt x="1077396" y="1510682"/>
                    <a:pt x="1077396" y="1510682"/>
                  </a:cubicBezTo>
                  <a:cubicBezTo>
                    <a:pt x="1250808" y="1473041"/>
                    <a:pt x="1296046" y="1311187"/>
                    <a:pt x="1296046" y="1311187"/>
                  </a:cubicBezTo>
                  <a:cubicBezTo>
                    <a:pt x="1333744" y="1318715"/>
                    <a:pt x="1345053" y="1303659"/>
                    <a:pt x="1345053" y="1303659"/>
                  </a:cubicBezTo>
                  <a:cubicBezTo>
                    <a:pt x="1345053" y="1303659"/>
                    <a:pt x="1345053" y="1296131"/>
                    <a:pt x="1348823" y="1262255"/>
                  </a:cubicBezTo>
                  <a:cubicBezTo>
                    <a:pt x="1348823" y="1262255"/>
                    <a:pt x="1503386" y="1243434"/>
                    <a:pt x="1559934" y="1058996"/>
                  </a:cubicBezTo>
                  <a:cubicBezTo>
                    <a:pt x="1559934" y="1058996"/>
                    <a:pt x="1642870" y="1013828"/>
                    <a:pt x="1684338" y="900906"/>
                  </a:cubicBezTo>
                  <a:cubicBezTo>
                    <a:pt x="1642870" y="787985"/>
                    <a:pt x="1559934" y="742816"/>
                    <a:pt x="1559934" y="742816"/>
                  </a:cubicBezTo>
                  <a:cubicBezTo>
                    <a:pt x="1503386" y="558378"/>
                    <a:pt x="1348823" y="539558"/>
                    <a:pt x="1348823" y="539558"/>
                  </a:cubicBezTo>
                  <a:cubicBezTo>
                    <a:pt x="1345053" y="505681"/>
                    <a:pt x="1345053" y="498153"/>
                    <a:pt x="1345053" y="498153"/>
                  </a:cubicBezTo>
                  <a:cubicBezTo>
                    <a:pt x="1345053" y="498153"/>
                    <a:pt x="1333744" y="483097"/>
                    <a:pt x="1296046" y="490625"/>
                  </a:cubicBezTo>
                  <a:cubicBezTo>
                    <a:pt x="1296046" y="490625"/>
                    <a:pt x="1250808" y="328771"/>
                    <a:pt x="1077396" y="294895"/>
                  </a:cubicBezTo>
                  <a:cubicBezTo>
                    <a:pt x="1077396" y="294895"/>
                    <a:pt x="1009539" y="204557"/>
                    <a:pt x="907753" y="185737"/>
                  </a:cubicBezTo>
                  <a:close/>
                  <a:moveTo>
                    <a:pt x="907754" y="0"/>
                  </a:moveTo>
                  <a:cubicBezTo>
                    <a:pt x="941654" y="33914"/>
                    <a:pt x="1024519" y="97974"/>
                    <a:pt x="1073485" y="120584"/>
                  </a:cubicBezTo>
                  <a:cubicBezTo>
                    <a:pt x="1122451" y="146962"/>
                    <a:pt x="1242983" y="207253"/>
                    <a:pt x="1303249" y="290155"/>
                  </a:cubicBezTo>
                  <a:cubicBezTo>
                    <a:pt x="1367281" y="373056"/>
                    <a:pt x="1352215" y="478567"/>
                    <a:pt x="1352215" y="478567"/>
                  </a:cubicBezTo>
                  <a:cubicBezTo>
                    <a:pt x="1352215" y="478567"/>
                    <a:pt x="1551845" y="489872"/>
                    <a:pt x="1646011" y="636833"/>
                  </a:cubicBezTo>
                  <a:cubicBezTo>
                    <a:pt x="1743943" y="780026"/>
                    <a:pt x="1762776" y="855391"/>
                    <a:pt x="1819275" y="900610"/>
                  </a:cubicBezTo>
                  <a:cubicBezTo>
                    <a:pt x="1762776" y="945829"/>
                    <a:pt x="1743943" y="1021194"/>
                    <a:pt x="1646011" y="1164387"/>
                  </a:cubicBezTo>
                  <a:cubicBezTo>
                    <a:pt x="1551845" y="1311348"/>
                    <a:pt x="1352215" y="1322653"/>
                    <a:pt x="1352215" y="1322653"/>
                  </a:cubicBezTo>
                  <a:cubicBezTo>
                    <a:pt x="1352215" y="1322653"/>
                    <a:pt x="1367281" y="1428164"/>
                    <a:pt x="1303249" y="1511065"/>
                  </a:cubicBezTo>
                  <a:cubicBezTo>
                    <a:pt x="1242983" y="1597735"/>
                    <a:pt x="1122451" y="1654259"/>
                    <a:pt x="1073485" y="1680636"/>
                  </a:cubicBezTo>
                  <a:cubicBezTo>
                    <a:pt x="1024519" y="1703246"/>
                    <a:pt x="941654" y="1767306"/>
                    <a:pt x="907754" y="1804988"/>
                  </a:cubicBezTo>
                  <a:cubicBezTo>
                    <a:pt x="877621" y="1767306"/>
                    <a:pt x="794756" y="1703246"/>
                    <a:pt x="745790" y="1680636"/>
                  </a:cubicBezTo>
                  <a:cubicBezTo>
                    <a:pt x="696824" y="1654259"/>
                    <a:pt x="576292" y="1597735"/>
                    <a:pt x="512260" y="1511065"/>
                  </a:cubicBezTo>
                  <a:cubicBezTo>
                    <a:pt x="451994" y="1428164"/>
                    <a:pt x="467060" y="1322653"/>
                    <a:pt x="467060" y="1322653"/>
                  </a:cubicBezTo>
                  <a:cubicBezTo>
                    <a:pt x="467060" y="1322653"/>
                    <a:pt x="267430" y="1311348"/>
                    <a:pt x="169498" y="1164387"/>
                  </a:cubicBezTo>
                  <a:cubicBezTo>
                    <a:pt x="75332" y="1021194"/>
                    <a:pt x="56499" y="945829"/>
                    <a:pt x="0" y="900610"/>
                  </a:cubicBezTo>
                  <a:cubicBezTo>
                    <a:pt x="56499" y="855391"/>
                    <a:pt x="75332" y="780026"/>
                    <a:pt x="169498" y="636833"/>
                  </a:cubicBezTo>
                  <a:cubicBezTo>
                    <a:pt x="267430" y="489872"/>
                    <a:pt x="467060" y="478567"/>
                    <a:pt x="467060" y="478567"/>
                  </a:cubicBezTo>
                  <a:cubicBezTo>
                    <a:pt x="467060" y="478567"/>
                    <a:pt x="451994" y="373056"/>
                    <a:pt x="512260" y="290155"/>
                  </a:cubicBezTo>
                  <a:cubicBezTo>
                    <a:pt x="576292" y="207253"/>
                    <a:pt x="696824" y="146962"/>
                    <a:pt x="745790" y="120584"/>
                  </a:cubicBezTo>
                  <a:cubicBezTo>
                    <a:pt x="794756" y="97974"/>
                    <a:pt x="877621" y="33914"/>
                    <a:pt x="907754" y="0"/>
                  </a:cubicBezTo>
                  <a:close/>
                </a:path>
              </a:pathLst>
            </a:custGeom>
            <a:noFill/>
            <a:ln>
              <a:solidFill>
                <a:srgbClr val="43495F"/>
              </a:solidFill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微软雅黑" panose="020b0503020204020204" charset="-122"/>
                <a:sym typeface="Arial" pitchFamily="34" charset="0"/>
              </a:endParaRPr>
            </a:p>
          </p:txBody>
        </p:sp>
      </p:grpSp>
      <p:grpSp>
        <p:nvGrpSpPr>
          <p:cNvPr id="24" name="组合 23" title=""/>
          <p:cNvGrpSpPr/>
          <p:nvPr>
            <p:custDataLst>
              <p:tags r:id="rId7"/>
            </p:custDataLst>
          </p:nvPr>
        </p:nvGrpSpPr>
        <p:grpSpPr>
          <a:xfrm>
            <a:off x="8689340" y="259715"/>
            <a:ext cx="1226820" cy="1226820"/>
            <a:chOff x="4022919" y="1953286"/>
            <a:chExt cx="1620000" cy="1620000"/>
          </a:xfrm>
          <a:solidFill>
            <a:srgbClr val="38518C"/>
          </a:solidFill>
        </p:grpSpPr>
        <p:sp>
          <p:nvSpPr>
            <p:cNvPr id="25" name="任意多边形 24"/>
            <p:cNvSpPr/>
            <p:nvPr>
              <p:custDataLst>
                <p:tags r:id="rId8"/>
              </p:custDataLst>
            </p:nvPr>
          </p:nvSpPr>
          <p:spPr bwMode="auto">
            <a:xfrm rot="5400000">
              <a:off x="4022919" y="1953286"/>
              <a:ext cx="1620000" cy="1620000"/>
            </a:xfrm>
            <a:custGeom>
              <a:gdLst>
                <a:gd name="connsiteX0" fmla="*/ 1141709 w 2279650"/>
                <a:gd name="connsiteY0" fmla="*/ 173038 h 2274888"/>
                <a:gd name="connsiteX1" fmla="*/ 813858 w 2279650"/>
                <a:gd name="connsiteY1" fmla="*/ 391536 h 2274888"/>
                <a:gd name="connsiteX2" fmla="*/ 648049 w 2279650"/>
                <a:gd name="connsiteY2" fmla="*/ 670310 h 2274888"/>
                <a:gd name="connsiteX3" fmla="*/ 354113 w 2279650"/>
                <a:gd name="connsiteY3" fmla="*/ 851136 h 2274888"/>
                <a:gd name="connsiteX4" fmla="*/ 161925 w 2279650"/>
                <a:gd name="connsiteY4" fmla="*/ 1137445 h 2274888"/>
                <a:gd name="connsiteX5" fmla="*/ 354113 w 2279650"/>
                <a:gd name="connsiteY5" fmla="*/ 1423753 h 2274888"/>
                <a:gd name="connsiteX6" fmla="*/ 648049 w 2279650"/>
                <a:gd name="connsiteY6" fmla="*/ 1608346 h 2274888"/>
                <a:gd name="connsiteX7" fmla="*/ 813858 w 2279650"/>
                <a:gd name="connsiteY7" fmla="*/ 1883353 h 2274888"/>
                <a:gd name="connsiteX8" fmla="*/ 1141709 w 2279650"/>
                <a:gd name="connsiteY8" fmla="*/ 2101851 h 2274888"/>
                <a:gd name="connsiteX9" fmla="*/ 1469560 w 2279650"/>
                <a:gd name="connsiteY9" fmla="*/ 1883353 h 2274888"/>
                <a:gd name="connsiteX10" fmla="*/ 1635370 w 2279650"/>
                <a:gd name="connsiteY10" fmla="*/ 1608346 h 2274888"/>
                <a:gd name="connsiteX11" fmla="*/ 1925537 w 2279650"/>
                <a:gd name="connsiteY11" fmla="*/ 1423753 h 2274888"/>
                <a:gd name="connsiteX12" fmla="*/ 2117725 w 2279650"/>
                <a:gd name="connsiteY12" fmla="*/ 1137445 h 2274888"/>
                <a:gd name="connsiteX13" fmla="*/ 1925537 w 2279650"/>
                <a:gd name="connsiteY13" fmla="*/ 851136 h 2274888"/>
                <a:gd name="connsiteX14" fmla="*/ 1635370 w 2279650"/>
                <a:gd name="connsiteY14" fmla="*/ 670310 h 2274888"/>
                <a:gd name="connsiteX15" fmla="*/ 1469560 w 2279650"/>
                <a:gd name="connsiteY15" fmla="*/ 391536 h 2274888"/>
                <a:gd name="connsiteX16" fmla="*/ 1141709 w 2279650"/>
                <a:gd name="connsiteY16" fmla="*/ 173038 h 2274888"/>
                <a:gd name="connsiteX17" fmla="*/ 1141709 w 2279650"/>
                <a:gd name="connsiteY17" fmla="*/ 0 h 2274888"/>
                <a:gd name="connsiteX18" fmla="*/ 1578799 w 2279650"/>
                <a:gd name="connsiteY18" fmla="*/ 350273 h 2274888"/>
                <a:gd name="connsiteX19" fmla="*/ 1721984 w 2279650"/>
                <a:gd name="connsiteY19" fmla="*/ 591320 h 2274888"/>
                <a:gd name="connsiteX20" fmla="*/ 2087481 w 2279650"/>
                <a:gd name="connsiteY20" fmla="*/ 896396 h 2274888"/>
                <a:gd name="connsiteX21" fmla="*/ 2279650 w 2279650"/>
                <a:gd name="connsiteY21" fmla="*/ 1137444 h 2274888"/>
                <a:gd name="connsiteX22" fmla="*/ 2087481 w 2279650"/>
                <a:gd name="connsiteY22" fmla="*/ 1378492 h 2274888"/>
                <a:gd name="connsiteX23" fmla="*/ 1721984 w 2279650"/>
                <a:gd name="connsiteY23" fmla="*/ 1683568 h 2274888"/>
                <a:gd name="connsiteX24" fmla="*/ 1578799 w 2279650"/>
                <a:gd name="connsiteY24" fmla="*/ 1928382 h 2274888"/>
                <a:gd name="connsiteX25" fmla="*/ 1141709 w 2279650"/>
                <a:gd name="connsiteY25" fmla="*/ 2274888 h 2274888"/>
                <a:gd name="connsiteX26" fmla="*/ 700851 w 2279650"/>
                <a:gd name="connsiteY26" fmla="*/ 1928382 h 2274888"/>
                <a:gd name="connsiteX27" fmla="*/ 557667 w 2279650"/>
                <a:gd name="connsiteY27" fmla="*/ 1683568 h 2274888"/>
                <a:gd name="connsiteX28" fmla="*/ 195937 w 2279650"/>
                <a:gd name="connsiteY28" fmla="*/ 1378492 h 2274888"/>
                <a:gd name="connsiteX29" fmla="*/ 0 w 2279650"/>
                <a:gd name="connsiteY29" fmla="*/ 1137444 h 2274888"/>
                <a:gd name="connsiteX30" fmla="*/ 195937 w 2279650"/>
                <a:gd name="connsiteY30" fmla="*/ 896396 h 2274888"/>
                <a:gd name="connsiteX31" fmla="*/ 557667 w 2279650"/>
                <a:gd name="connsiteY31" fmla="*/ 591320 h 2274888"/>
                <a:gd name="connsiteX32" fmla="*/ 700851 w 2279650"/>
                <a:gd name="connsiteY32" fmla="*/ 350273 h 2274888"/>
                <a:gd name="connsiteX33" fmla="*/ 1141709 w 2279650"/>
                <a:gd name="connsiteY33" fmla="*/ 0 h 22748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279650" h="2274888">
                  <a:moveTo>
                    <a:pt x="1141709" y="173038"/>
                  </a:moveTo>
                  <a:cubicBezTo>
                    <a:pt x="1039962" y="289822"/>
                    <a:pt x="957058" y="289822"/>
                    <a:pt x="813858" y="391536"/>
                  </a:cubicBezTo>
                  <a:cubicBezTo>
                    <a:pt x="670659" y="493251"/>
                    <a:pt x="648049" y="670310"/>
                    <a:pt x="648049" y="670310"/>
                  </a:cubicBezTo>
                  <a:cubicBezTo>
                    <a:pt x="648049" y="670310"/>
                    <a:pt x="455860" y="696681"/>
                    <a:pt x="354113" y="851136"/>
                  </a:cubicBezTo>
                  <a:cubicBezTo>
                    <a:pt x="256135" y="1001825"/>
                    <a:pt x="237293" y="1103540"/>
                    <a:pt x="161925" y="1137445"/>
                  </a:cubicBezTo>
                  <a:cubicBezTo>
                    <a:pt x="237293" y="1171350"/>
                    <a:pt x="256135" y="1273064"/>
                    <a:pt x="354113" y="1423753"/>
                  </a:cubicBezTo>
                  <a:cubicBezTo>
                    <a:pt x="455860" y="1578209"/>
                    <a:pt x="648049" y="1608346"/>
                    <a:pt x="648049" y="1608346"/>
                  </a:cubicBezTo>
                  <a:cubicBezTo>
                    <a:pt x="648049" y="1608346"/>
                    <a:pt x="670659" y="1781638"/>
                    <a:pt x="813858" y="1883353"/>
                  </a:cubicBezTo>
                  <a:cubicBezTo>
                    <a:pt x="957058" y="1988835"/>
                    <a:pt x="1039962" y="1988835"/>
                    <a:pt x="1141709" y="2101851"/>
                  </a:cubicBezTo>
                  <a:cubicBezTo>
                    <a:pt x="1243456" y="1988835"/>
                    <a:pt x="1326361" y="1988835"/>
                    <a:pt x="1469560" y="1883353"/>
                  </a:cubicBezTo>
                  <a:cubicBezTo>
                    <a:pt x="1612759" y="1781638"/>
                    <a:pt x="1635370" y="1608346"/>
                    <a:pt x="1635370" y="1608346"/>
                  </a:cubicBezTo>
                  <a:cubicBezTo>
                    <a:pt x="1635370" y="1608346"/>
                    <a:pt x="1823790" y="1578209"/>
                    <a:pt x="1925537" y="1423753"/>
                  </a:cubicBezTo>
                  <a:cubicBezTo>
                    <a:pt x="2027283" y="1273064"/>
                    <a:pt x="2046125" y="1171350"/>
                    <a:pt x="2117725" y="1137445"/>
                  </a:cubicBezTo>
                  <a:cubicBezTo>
                    <a:pt x="2046125" y="1103540"/>
                    <a:pt x="2027283" y="1001825"/>
                    <a:pt x="1925537" y="851136"/>
                  </a:cubicBezTo>
                  <a:cubicBezTo>
                    <a:pt x="1823790" y="696681"/>
                    <a:pt x="1635370" y="670310"/>
                    <a:pt x="1635370" y="670310"/>
                  </a:cubicBezTo>
                  <a:cubicBezTo>
                    <a:pt x="1635370" y="670310"/>
                    <a:pt x="1612759" y="493251"/>
                    <a:pt x="1469560" y="391536"/>
                  </a:cubicBezTo>
                  <a:cubicBezTo>
                    <a:pt x="1326361" y="289822"/>
                    <a:pt x="1243456" y="289822"/>
                    <a:pt x="1141709" y="173038"/>
                  </a:cubicBezTo>
                  <a:close/>
                  <a:moveTo>
                    <a:pt x="1141709" y="0"/>
                  </a:moveTo>
                  <a:cubicBezTo>
                    <a:pt x="1228373" y="180786"/>
                    <a:pt x="1439382" y="252347"/>
                    <a:pt x="1578799" y="350273"/>
                  </a:cubicBezTo>
                  <a:cubicBezTo>
                    <a:pt x="1718216" y="444432"/>
                    <a:pt x="1721984" y="591320"/>
                    <a:pt x="1721984" y="591320"/>
                  </a:cubicBezTo>
                  <a:cubicBezTo>
                    <a:pt x="1721984" y="591320"/>
                    <a:pt x="1929225" y="651582"/>
                    <a:pt x="2087481" y="896396"/>
                  </a:cubicBezTo>
                  <a:cubicBezTo>
                    <a:pt x="2241970" y="1141211"/>
                    <a:pt x="2189218" y="1114846"/>
                    <a:pt x="2279650" y="1137444"/>
                  </a:cubicBezTo>
                  <a:cubicBezTo>
                    <a:pt x="2189218" y="1160042"/>
                    <a:pt x="2241970" y="1133678"/>
                    <a:pt x="2087481" y="1378492"/>
                  </a:cubicBezTo>
                  <a:cubicBezTo>
                    <a:pt x="1929225" y="1623306"/>
                    <a:pt x="1721984" y="1683568"/>
                    <a:pt x="1721984" y="1683568"/>
                  </a:cubicBezTo>
                  <a:cubicBezTo>
                    <a:pt x="1721984" y="1683568"/>
                    <a:pt x="1718216" y="1830456"/>
                    <a:pt x="1578799" y="1928382"/>
                  </a:cubicBezTo>
                  <a:cubicBezTo>
                    <a:pt x="1439382" y="2022541"/>
                    <a:pt x="1228373" y="2094102"/>
                    <a:pt x="1141709" y="2274888"/>
                  </a:cubicBezTo>
                  <a:cubicBezTo>
                    <a:pt x="1051277" y="2094102"/>
                    <a:pt x="840268" y="2022541"/>
                    <a:pt x="700851" y="1928382"/>
                  </a:cubicBezTo>
                  <a:cubicBezTo>
                    <a:pt x="565203" y="1830456"/>
                    <a:pt x="557667" y="1683568"/>
                    <a:pt x="557667" y="1683568"/>
                  </a:cubicBezTo>
                  <a:cubicBezTo>
                    <a:pt x="557667" y="1683568"/>
                    <a:pt x="350426" y="1623306"/>
                    <a:pt x="195937" y="1378492"/>
                  </a:cubicBezTo>
                  <a:cubicBezTo>
                    <a:pt x="37680" y="1133678"/>
                    <a:pt x="94200" y="1160042"/>
                    <a:pt x="0" y="1137444"/>
                  </a:cubicBezTo>
                  <a:cubicBezTo>
                    <a:pt x="94200" y="1114846"/>
                    <a:pt x="37680" y="1141211"/>
                    <a:pt x="195937" y="896396"/>
                  </a:cubicBezTo>
                  <a:cubicBezTo>
                    <a:pt x="350426" y="651582"/>
                    <a:pt x="557667" y="591320"/>
                    <a:pt x="557667" y="591320"/>
                  </a:cubicBezTo>
                  <a:cubicBezTo>
                    <a:pt x="557667" y="591320"/>
                    <a:pt x="565203" y="444432"/>
                    <a:pt x="700851" y="350273"/>
                  </a:cubicBezTo>
                  <a:cubicBezTo>
                    <a:pt x="840268" y="252347"/>
                    <a:pt x="1051277" y="180786"/>
                    <a:pt x="1141709" y="0"/>
                  </a:cubicBezTo>
                  <a:close/>
                </a:path>
              </a:pathLst>
            </a:custGeom>
            <a:solidFill>
              <a:srgbClr val="43495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微软雅黑" panose="020b0503020204020204" charset="-122"/>
                <a:sym typeface="Arial" pitchFamily="34" charset="0"/>
              </a:endParaRPr>
            </a:p>
          </p:txBody>
        </p:sp>
        <p:sp>
          <p:nvSpPr>
            <p:cNvPr id="26" name="任意多边形 25"/>
            <p:cNvSpPr/>
            <p:nvPr>
              <p:custDataLst>
                <p:tags r:id="rId9"/>
              </p:custDataLst>
            </p:nvPr>
          </p:nvSpPr>
          <p:spPr bwMode="auto">
            <a:xfrm rot="5400000">
              <a:off x="4183108" y="2120597"/>
              <a:ext cx="1292840" cy="1285374"/>
            </a:xfrm>
            <a:custGeom>
              <a:gdLst>
                <a:gd name="connsiteX0" fmla="*/ 696806 w 1819275"/>
                <a:gd name="connsiteY0" fmla="*/ 1179512 h 1804988"/>
                <a:gd name="connsiteX1" fmla="*/ 794746 w 1819275"/>
                <a:gd name="connsiteY1" fmla="*/ 1277492 h 1804988"/>
                <a:gd name="connsiteX2" fmla="*/ 911522 w 1819275"/>
                <a:gd name="connsiteY2" fmla="*/ 1367935 h 1804988"/>
                <a:gd name="connsiteX3" fmla="*/ 1024530 w 1819275"/>
                <a:gd name="connsiteY3" fmla="*/ 1277492 h 1804988"/>
                <a:gd name="connsiteX4" fmla="*/ 1122471 w 1819275"/>
                <a:gd name="connsiteY4" fmla="*/ 1179512 h 1804988"/>
                <a:gd name="connsiteX5" fmla="*/ 1243013 w 1819275"/>
                <a:gd name="connsiteY5" fmla="*/ 1288798 h 1804988"/>
                <a:gd name="connsiteX6" fmla="*/ 1175208 w 1819275"/>
                <a:gd name="connsiteY6" fmla="*/ 1431999 h 1804988"/>
                <a:gd name="connsiteX7" fmla="*/ 1039598 w 1819275"/>
                <a:gd name="connsiteY7" fmla="*/ 1435767 h 1804988"/>
                <a:gd name="connsiteX8" fmla="*/ 1084801 w 1819275"/>
                <a:gd name="connsiteY8" fmla="*/ 1416925 h 1804988"/>
                <a:gd name="connsiteX9" fmla="*/ 1032064 w 1819275"/>
                <a:gd name="connsiteY9" fmla="*/ 1409388 h 1804988"/>
                <a:gd name="connsiteX10" fmla="*/ 1050899 w 1819275"/>
                <a:gd name="connsiteY10" fmla="*/ 1480989 h 1804988"/>
                <a:gd name="connsiteX11" fmla="*/ 911522 w 1819275"/>
                <a:gd name="connsiteY11" fmla="*/ 1582737 h 1804988"/>
                <a:gd name="connsiteX12" fmla="*/ 768378 w 1819275"/>
                <a:gd name="connsiteY12" fmla="*/ 1480989 h 1804988"/>
                <a:gd name="connsiteX13" fmla="*/ 787213 w 1819275"/>
                <a:gd name="connsiteY13" fmla="*/ 1409388 h 1804988"/>
                <a:gd name="connsiteX14" fmla="*/ 734475 w 1819275"/>
                <a:gd name="connsiteY14" fmla="*/ 1416925 h 1804988"/>
                <a:gd name="connsiteX15" fmla="*/ 779679 w 1819275"/>
                <a:gd name="connsiteY15" fmla="*/ 1435767 h 1804988"/>
                <a:gd name="connsiteX16" fmla="*/ 644068 w 1819275"/>
                <a:gd name="connsiteY16" fmla="*/ 1431999 h 1804988"/>
                <a:gd name="connsiteX17" fmla="*/ 576263 w 1819275"/>
                <a:gd name="connsiteY17" fmla="*/ 1288798 h 1804988"/>
                <a:gd name="connsiteX18" fmla="*/ 696806 w 1819275"/>
                <a:gd name="connsiteY18" fmla="*/ 1179512 h 1804988"/>
                <a:gd name="connsiteX19" fmla="*/ 765493 w 1819275"/>
                <a:gd name="connsiteY19" fmla="*/ 1081087 h 1804988"/>
                <a:gd name="connsiteX20" fmla="*/ 912314 w 1819275"/>
                <a:gd name="connsiteY20" fmla="*/ 1118757 h 1804988"/>
                <a:gd name="connsiteX21" fmla="*/ 1055371 w 1819275"/>
                <a:gd name="connsiteY21" fmla="*/ 1081087 h 1804988"/>
                <a:gd name="connsiteX22" fmla="*/ 991372 w 1819275"/>
                <a:gd name="connsiteY22" fmla="*/ 1246833 h 1804988"/>
                <a:gd name="connsiteX23" fmla="*/ 912314 w 1819275"/>
                <a:gd name="connsiteY23" fmla="*/ 1303337 h 1804988"/>
                <a:gd name="connsiteX24" fmla="*/ 833257 w 1819275"/>
                <a:gd name="connsiteY24" fmla="*/ 1246833 h 1804988"/>
                <a:gd name="connsiteX25" fmla="*/ 765493 w 1819275"/>
                <a:gd name="connsiteY25" fmla="*/ 1081087 h 1804988"/>
                <a:gd name="connsiteX26" fmla="*/ 1122363 w 1819275"/>
                <a:gd name="connsiteY26" fmla="*/ 1069975 h 1804988"/>
                <a:gd name="connsiteX27" fmla="*/ 1220391 w 1819275"/>
                <a:gd name="connsiteY27" fmla="*/ 1085031 h 1804988"/>
                <a:gd name="connsiteX28" fmla="*/ 1325960 w 1819275"/>
                <a:gd name="connsiteY28" fmla="*/ 1303338 h 1804988"/>
                <a:gd name="connsiteX29" fmla="*/ 1126133 w 1819275"/>
                <a:gd name="connsiteY29" fmla="*/ 1164073 h 1804988"/>
                <a:gd name="connsiteX30" fmla="*/ 1122363 w 1819275"/>
                <a:gd name="connsiteY30" fmla="*/ 1069975 h 1804988"/>
                <a:gd name="connsiteX31" fmla="*/ 696914 w 1819275"/>
                <a:gd name="connsiteY31" fmla="*/ 1069975 h 1804988"/>
                <a:gd name="connsiteX32" fmla="*/ 693144 w 1819275"/>
                <a:gd name="connsiteY32" fmla="*/ 1164073 h 1804988"/>
                <a:gd name="connsiteX33" fmla="*/ 493317 w 1819275"/>
                <a:gd name="connsiteY33" fmla="*/ 1303338 h 1804988"/>
                <a:gd name="connsiteX34" fmla="*/ 598886 w 1819275"/>
                <a:gd name="connsiteY34" fmla="*/ 1085031 h 1804988"/>
                <a:gd name="connsiteX35" fmla="*/ 696914 w 1819275"/>
                <a:gd name="connsiteY35" fmla="*/ 1069975 h 1804988"/>
                <a:gd name="connsiteX36" fmla="*/ 1164680 w 1819275"/>
                <a:gd name="connsiteY36" fmla="*/ 754062 h 1804988"/>
                <a:gd name="connsiteX37" fmla="*/ 1255245 w 1819275"/>
                <a:gd name="connsiteY37" fmla="*/ 825610 h 1804988"/>
                <a:gd name="connsiteX38" fmla="*/ 1338264 w 1819275"/>
                <a:gd name="connsiteY38" fmla="*/ 897159 h 1804988"/>
                <a:gd name="connsiteX39" fmla="*/ 1255245 w 1819275"/>
                <a:gd name="connsiteY39" fmla="*/ 964941 h 1804988"/>
                <a:gd name="connsiteX40" fmla="*/ 1108076 w 1819275"/>
                <a:gd name="connsiteY40" fmla="*/ 1025192 h 1804988"/>
                <a:gd name="connsiteX41" fmla="*/ 1157132 w 1819275"/>
                <a:gd name="connsiteY41" fmla="*/ 897159 h 1804988"/>
                <a:gd name="connsiteX42" fmla="*/ 1108076 w 1819275"/>
                <a:gd name="connsiteY42" fmla="*/ 765359 h 1804988"/>
                <a:gd name="connsiteX43" fmla="*/ 1164680 w 1819275"/>
                <a:gd name="connsiteY43" fmla="*/ 754062 h 1804988"/>
                <a:gd name="connsiteX44" fmla="*/ 655945 w 1819275"/>
                <a:gd name="connsiteY44" fmla="*/ 754062 h 1804988"/>
                <a:gd name="connsiteX45" fmla="*/ 712788 w 1819275"/>
                <a:gd name="connsiteY45" fmla="*/ 765359 h 1804988"/>
                <a:gd name="connsiteX46" fmla="*/ 667314 w 1819275"/>
                <a:gd name="connsiteY46" fmla="*/ 897159 h 1804988"/>
                <a:gd name="connsiteX47" fmla="*/ 712788 w 1819275"/>
                <a:gd name="connsiteY47" fmla="*/ 1025192 h 1804988"/>
                <a:gd name="connsiteX48" fmla="*/ 564997 w 1819275"/>
                <a:gd name="connsiteY48" fmla="*/ 964941 h 1804988"/>
                <a:gd name="connsiteX49" fmla="*/ 477838 w 1819275"/>
                <a:gd name="connsiteY49" fmla="*/ 897159 h 1804988"/>
                <a:gd name="connsiteX50" fmla="*/ 564997 w 1819275"/>
                <a:gd name="connsiteY50" fmla="*/ 825610 h 1804988"/>
                <a:gd name="connsiteX51" fmla="*/ 655945 w 1819275"/>
                <a:gd name="connsiteY51" fmla="*/ 754062 h 1804988"/>
                <a:gd name="connsiteX52" fmla="*/ 908051 w 1819275"/>
                <a:gd name="connsiteY52" fmla="*/ 715962 h 1804988"/>
                <a:gd name="connsiteX53" fmla="*/ 1089026 w 1819275"/>
                <a:gd name="connsiteY53" fmla="*/ 896937 h 1804988"/>
                <a:gd name="connsiteX54" fmla="*/ 908051 w 1819275"/>
                <a:gd name="connsiteY54" fmla="*/ 1077912 h 1804988"/>
                <a:gd name="connsiteX55" fmla="*/ 727076 w 1819275"/>
                <a:gd name="connsiteY55" fmla="*/ 896937 h 1804988"/>
                <a:gd name="connsiteX56" fmla="*/ 908051 w 1819275"/>
                <a:gd name="connsiteY56" fmla="*/ 715962 h 1804988"/>
                <a:gd name="connsiteX57" fmla="*/ 1329427 w 1819275"/>
                <a:gd name="connsiteY57" fmla="*/ 588962 h 1804988"/>
                <a:gd name="connsiteX58" fmla="*/ 1480390 w 1819275"/>
                <a:gd name="connsiteY58" fmla="*/ 664129 h 1804988"/>
                <a:gd name="connsiteX59" fmla="*/ 1469068 w 1819275"/>
                <a:gd name="connsiteY59" fmla="*/ 765605 h 1804988"/>
                <a:gd name="connsiteX60" fmla="*/ 1472842 w 1819275"/>
                <a:gd name="connsiteY60" fmla="*/ 720505 h 1804988"/>
                <a:gd name="connsiteX61" fmla="*/ 1435101 w 1819275"/>
                <a:gd name="connsiteY61" fmla="*/ 743055 h 1804988"/>
                <a:gd name="connsiteX62" fmla="*/ 1518130 w 1819275"/>
                <a:gd name="connsiteY62" fmla="*/ 761847 h 1804988"/>
                <a:gd name="connsiteX63" fmla="*/ 1635126 w 1819275"/>
                <a:gd name="connsiteY63" fmla="*/ 897148 h 1804988"/>
                <a:gd name="connsiteX64" fmla="*/ 1518130 w 1819275"/>
                <a:gd name="connsiteY64" fmla="*/ 1032449 h 1804988"/>
                <a:gd name="connsiteX65" fmla="*/ 1435101 w 1819275"/>
                <a:gd name="connsiteY65" fmla="*/ 1047482 h 1804988"/>
                <a:gd name="connsiteX66" fmla="*/ 1472842 w 1819275"/>
                <a:gd name="connsiteY66" fmla="*/ 1073791 h 1804988"/>
                <a:gd name="connsiteX67" fmla="*/ 1469068 w 1819275"/>
                <a:gd name="connsiteY67" fmla="*/ 1024932 h 1804988"/>
                <a:gd name="connsiteX68" fmla="*/ 1480390 w 1819275"/>
                <a:gd name="connsiteY68" fmla="*/ 1126408 h 1804988"/>
                <a:gd name="connsiteX69" fmla="*/ 1325653 w 1819275"/>
                <a:gd name="connsiteY69" fmla="*/ 1201775 h 1804988"/>
                <a:gd name="connsiteX70" fmla="*/ 1235076 w 1819275"/>
                <a:gd name="connsiteY70" fmla="*/ 1081307 h 1804988"/>
                <a:gd name="connsiteX71" fmla="*/ 1303009 w 1819275"/>
                <a:gd name="connsiteY71" fmla="*/ 1006140 h 1804988"/>
                <a:gd name="connsiteX72" fmla="*/ 1408683 w 1819275"/>
                <a:gd name="connsiteY72" fmla="*/ 897148 h 1804988"/>
                <a:gd name="connsiteX73" fmla="*/ 1303009 w 1819275"/>
                <a:gd name="connsiteY73" fmla="*/ 788155 h 1804988"/>
                <a:gd name="connsiteX74" fmla="*/ 1235076 w 1819275"/>
                <a:gd name="connsiteY74" fmla="*/ 712988 h 1804988"/>
                <a:gd name="connsiteX75" fmla="*/ 1325653 w 1819275"/>
                <a:gd name="connsiteY75" fmla="*/ 592720 h 1804988"/>
                <a:gd name="connsiteX76" fmla="*/ 1329427 w 1819275"/>
                <a:gd name="connsiteY76" fmla="*/ 588962 h 1804988"/>
                <a:gd name="connsiteX77" fmla="*/ 490312 w 1819275"/>
                <a:gd name="connsiteY77" fmla="*/ 588962 h 1804988"/>
                <a:gd name="connsiteX78" fmla="*/ 494092 w 1819275"/>
                <a:gd name="connsiteY78" fmla="*/ 592720 h 1804988"/>
                <a:gd name="connsiteX79" fmla="*/ 581026 w 1819275"/>
                <a:gd name="connsiteY79" fmla="*/ 712988 h 1804988"/>
                <a:gd name="connsiteX80" fmla="*/ 516770 w 1819275"/>
                <a:gd name="connsiteY80" fmla="*/ 788155 h 1804988"/>
                <a:gd name="connsiteX81" fmla="*/ 410937 w 1819275"/>
                <a:gd name="connsiteY81" fmla="*/ 897148 h 1804988"/>
                <a:gd name="connsiteX82" fmla="*/ 516770 w 1819275"/>
                <a:gd name="connsiteY82" fmla="*/ 1006140 h 1804988"/>
                <a:gd name="connsiteX83" fmla="*/ 581026 w 1819275"/>
                <a:gd name="connsiteY83" fmla="*/ 1081307 h 1804988"/>
                <a:gd name="connsiteX84" fmla="*/ 494092 w 1819275"/>
                <a:gd name="connsiteY84" fmla="*/ 1201775 h 1804988"/>
                <a:gd name="connsiteX85" fmla="*/ 339121 w 1819275"/>
                <a:gd name="connsiteY85" fmla="*/ 1126408 h 1804988"/>
                <a:gd name="connsiteX86" fmla="*/ 350461 w 1819275"/>
                <a:gd name="connsiteY86" fmla="*/ 1024932 h 1804988"/>
                <a:gd name="connsiteX87" fmla="*/ 346681 w 1819275"/>
                <a:gd name="connsiteY87" fmla="*/ 1073791 h 1804988"/>
                <a:gd name="connsiteX88" fmla="*/ 384478 w 1819275"/>
                <a:gd name="connsiteY88" fmla="*/ 1047482 h 1804988"/>
                <a:gd name="connsiteX89" fmla="*/ 301324 w 1819275"/>
                <a:gd name="connsiteY89" fmla="*/ 1032449 h 1804988"/>
                <a:gd name="connsiteX90" fmla="*/ 184151 w 1819275"/>
                <a:gd name="connsiteY90" fmla="*/ 897148 h 1804988"/>
                <a:gd name="connsiteX91" fmla="*/ 301324 w 1819275"/>
                <a:gd name="connsiteY91" fmla="*/ 761847 h 1804988"/>
                <a:gd name="connsiteX92" fmla="*/ 384478 w 1819275"/>
                <a:gd name="connsiteY92" fmla="*/ 743055 h 1804988"/>
                <a:gd name="connsiteX93" fmla="*/ 346681 w 1819275"/>
                <a:gd name="connsiteY93" fmla="*/ 720505 h 1804988"/>
                <a:gd name="connsiteX94" fmla="*/ 350461 w 1819275"/>
                <a:gd name="connsiteY94" fmla="*/ 765605 h 1804988"/>
                <a:gd name="connsiteX95" fmla="*/ 339121 w 1819275"/>
                <a:gd name="connsiteY95" fmla="*/ 664129 h 1804988"/>
                <a:gd name="connsiteX96" fmla="*/ 490312 w 1819275"/>
                <a:gd name="connsiteY96" fmla="*/ 588962 h 1804988"/>
                <a:gd name="connsiteX97" fmla="*/ 1325960 w 1819275"/>
                <a:gd name="connsiteY97" fmla="*/ 498475 h 1804988"/>
                <a:gd name="connsiteX98" fmla="*/ 1220391 w 1819275"/>
                <a:gd name="connsiteY98" fmla="*/ 716782 h 1804988"/>
                <a:gd name="connsiteX99" fmla="*/ 1122363 w 1819275"/>
                <a:gd name="connsiteY99" fmla="*/ 731838 h 1804988"/>
                <a:gd name="connsiteX100" fmla="*/ 1126133 w 1819275"/>
                <a:gd name="connsiteY100" fmla="*/ 637740 h 1804988"/>
                <a:gd name="connsiteX101" fmla="*/ 1325960 w 1819275"/>
                <a:gd name="connsiteY101" fmla="*/ 498475 h 1804988"/>
                <a:gd name="connsiteX102" fmla="*/ 912314 w 1819275"/>
                <a:gd name="connsiteY102" fmla="*/ 498475 h 1804988"/>
                <a:gd name="connsiteX103" fmla="*/ 991372 w 1819275"/>
                <a:gd name="connsiteY103" fmla="*/ 554979 h 1804988"/>
                <a:gd name="connsiteX104" fmla="*/ 1055371 w 1819275"/>
                <a:gd name="connsiteY104" fmla="*/ 720725 h 1804988"/>
                <a:gd name="connsiteX105" fmla="*/ 912314 w 1819275"/>
                <a:gd name="connsiteY105" fmla="*/ 683056 h 1804988"/>
                <a:gd name="connsiteX106" fmla="*/ 765493 w 1819275"/>
                <a:gd name="connsiteY106" fmla="*/ 720725 h 1804988"/>
                <a:gd name="connsiteX107" fmla="*/ 833257 w 1819275"/>
                <a:gd name="connsiteY107" fmla="*/ 554979 h 1804988"/>
                <a:gd name="connsiteX108" fmla="*/ 912314 w 1819275"/>
                <a:gd name="connsiteY108" fmla="*/ 498475 h 1804988"/>
                <a:gd name="connsiteX109" fmla="*/ 493317 w 1819275"/>
                <a:gd name="connsiteY109" fmla="*/ 498475 h 1804988"/>
                <a:gd name="connsiteX110" fmla="*/ 693144 w 1819275"/>
                <a:gd name="connsiteY110" fmla="*/ 637740 h 1804988"/>
                <a:gd name="connsiteX111" fmla="*/ 696914 w 1819275"/>
                <a:gd name="connsiteY111" fmla="*/ 731838 h 1804988"/>
                <a:gd name="connsiteX112" fmla="*/ 598886 w 1819275"/>
                <a:gd name="connsiteY112" fmla="*/ 716782 h 1804988"/>
                <a:gd name="connsiteX113" fmla="*/ 493317 w 1819275"/>
                <a:gd name="connsiteY113" fmla="*/ 498475 h 1804988"/>
                <a:gd name="connsiteX114" fmla="*/ 911522 w 1819275"/>
                <a:gd name="connsiteY114" fmla="*/ 222250 h 1804988"/>
                <a:gd name="connsiteX115" fmla="*/ 1050899 w 1819275"/>
                <a:gd name="connsiteY115" fmla="*/ 320230 h 1804988"/>
                <a:gd name="connsiteX116" fmla="*/ 1032064 w 1819275"/>
                <a:gd name="connsiteY116" fmla="*/ 391831 h 1804988"/>
                <a:gd name="connsiteX117" fmla="*/ 1084801 w 1819275"/>
                <a:gd name="connsiteY117" fmla="*/ 384294 h 1804988"/>
                <a:gd name="connsiteX118" fmla="*/ 1039598 w 1819275"/>
                <a:gd name="connsiteY118" fmla="*/ 365452 h 1804988"/>
                <a:gd name="connsiteX119" fmla="*/ 1175208 w 1819275"/>
                <a:gd name="connsiteY119" fmla="*/ 369220 h 1804988"/>
                <a:gd name="connsiteX120" fmla="*/ 1243013 w 1819275"/>
                <a:gd name="connsiteY120" fmla="*/ 512421 h 1804988"/>
                <a:gd name="connsiteX121" fmla="*/ 1122471 w 1819275"/>
                <a:gd name="connsiteY121" fmla="*/ 625475 h 1804988"/>
                <a:gd name="connsiteX122" fmla="*/ 1024530 w 1819275"/>
                <a:gd name="connsiteY122" fmla="*/ 523727 h 1804988"/>
                <a:gd name="connsiteX123" fmla="*/ 911522 w 1819275"/>
                <a:gd name="connsiteY123" fmla="*/ 433284 h 1804988"/>
                <a:gd name="connsiteX124" fmla="*/ 794746 w 1819275"/>
                <a:gd name="connsiteY124" fmla="*/ 523727 h 1804988"/>
                <a:gd name="connsiteX125" fmla="*/ 696806 w 1819275"/>
                <a:gd name="connsiteY125" fmla="*/ 625475 h 1804988"/>
                <a:gd name="connsiteX126" fmla="*/ 576263 w 1819275"/>
                <a:gd name="connsiteY126" fmla="*/ 512421 h 1804988"/>
                <a:gd name="connsiteX127" fmla="*/ 644068 w 1819275"/>
                <a:gd name="connsiteY127" fmla="*/ 369220 h 1804988"/>
                <a:gd name="connsiteX128" fmla="*/ 779679 w 1819275"/>
                <a:gd name="connsiteY128" fmla="*/ 365452 h 1804988"/>
                <a:gd name="connsiteX129" fmla="*/ 734475 w 1819275"/>
                <a:gd name="connsiteY129" fmla="*/ 384294 h 1804988"/>
                <a:gd name="connsiteX130" fmla="*/ 787213 w 1819275"/>
                <a:gd name="connsiteY130" fmla="*/ 391831 h 1804988"/>
                <a:gd name="connsiteX131" fmla="*/ 768378 w 1819275"/>
                <a:gd name="connsiteY131" fmla="*/ 320230 h 1804988"/>
                <a:gd name="connsiteX132" fmla="*/ 911522 w 1819275"/>
                <a:gd name="connsiteY132" fmla="*/ 222250 h 1804988"/>
                <a:gd name="connsiteX133" fmla="*/ 907753 w 1819275"/>
                <a:gd name="connsiteY133" fmla="*/ 185737 h 1804988"/>
                <a:gd name="connsiteX134" fmla="*/ 741881 w 1819275"/>
                <a:gd name="connsiteY134" fmla="*/ 294895 h 1804988"/>
                <a:gd name="connsiteX135" fmla="*/ 523231 w 1819275"/>
                <a:gd name="connsiteY135" fmla="*/ 490625 h 1804988"/>
                <a:gd name="connsiteX136" fmla="*/ 474223 w 1819275"/>
                <a:gd name="connsiteY136" fmla="*/ 498153 h 1804988"/>
                <a:gd name="connsiteX137" fmla="*/ 470453 w 1819275"/>
                <a:gd name="connsiteY137" fmla="*/ 539558 h 1804988"/>
                <a:gd name="connsiteX138" fmla="*/ 259342 w 1819275"/>
                <a:gd name="connsiteY138" fmla="*/ 742816 h 1804988"/>
                <a:gd name="connsiteX139" fmla="*/ 134938 w 1819275"/>
                <a:gd name="connsiteY139" fmla="*/ 900906 h 1804988"/>
                <a:gd name="connsiteX140" fmla="*/ 259342 w 1819275"/>
                <a:gd name="connsiteY140" fmla="*/ 1058996 h 1804988"/>
                <a:gd name="connsiteX141" fmla="*/ 470453 w 1819275"/>
                <a:gd name="connsiteY141" fmla="*/ 1262255 h 1804988"/>
                <a:gd name="connsiteX142" fmla="*/ 474223 w 1819275"/>
                <a:gd name="connsiteY142" fmla="*/ 1303659 h 1804988"/>
                <a:gd name="connsiteX143" fmla="*/ 523231 w 1819275"/>
                <a:gd name="connsiteY143" fmla="*/ 1311187 h 1804988"/>
                <a:gd name="connsiteX144" fmla="*/ 741881 w 1819275"/>
                <a:gd name="connsiteY144" fmla="*/ 1510682 h 1804988"/>
                <a:gd name="connsiteX145" fmla="*/ 907753 w 1819275"/>
                <a:gd name="connsiteY145" fmla="*/ 1616075 h 1804988"/>
                <a:gd name="connsiteX146" fmla="*/ 1077396 w 1819275"/>
                <a:gd name="connsiteY146" fmla="*/ 1510682 h 1804988"/>
                <a:gd name="connsiteX147" fmla="*/ 1296046 w 1819275"/>
                <a:gd name="connsiteY147" fmla="*/ 1311187 h 1804988"/>
                <a:gd name="connsiteX148" fmla="*/ 1345053 w 1819275"/>
                <a:gd name="connsiteY148" fmla="*/ 1303659 h 1804988"/>
                <a:gd name="connsiteX149" fmla="*/ 1348823 w 1819275"/>
                <a:gd name="connsiteY149" fmla="*/ 1262255 h 1804988"/>
                <a:gd name="connsiteX150" fmla="*/ 1559934 w 1819275"/>
                <a:gd name="connsiteY150" fmla="*/ 1058996 h 1804988"/>
                <a:gd name="connsiteX151" fmla="*/ 1684338 w 1819275"/>
                <a:gd name="connsiteY151" fmla="*/ 900906 h 1804988"/>
                <a:gd name="connsiteX152" fmla="*/ 1559934 w 1819275"/>
                <a:gd name="connsiteY152" fmla="*/ 742816 h 1804988"/>
                <a:gd name="connsiteX153" fmla="*/ 1348823 w 1819275"/>
                <a:gd name="connsiteY153" fmla="*/ 539558 h 1804988"/>
                <a:gd name="connsiteX154" fmla="*/ 1345053 w 1819275"/>
                <a:gd name="connsiteY154" fmla="*/ 498153 h 1804988"/>
                <a:gd name="connsiteX155" fmla="*/ 1296046 w 1819275"/>
                <a:gd name="connsiteY155" fmla="*/ 490625 h 1804988"/>
                <a:gd name="connsiteX156" fmla="*/ 1077396 w 1819275"/>
                <a:gd name="connsiteY156" fmla="*/ 294895 h 1804988"/>
                <a:gd name="connsiteX157" fmla="*/ 907753 w 1819275"/>
                <a:gd name="connsiteY157" fmla="*/ 185737 h 1804988"/>
                <a:gd name="connsiteX158" fmla="*/ 907754 w 1819275"/>
                <a:gd name="connsiteY158" fmla="*/ 0 h 1804988"/>
                <a:gd name="connsiteX159" fmla="*/ 1073485 w 1819275"/>
                <a:gd name="connsiteY159" fmla="*/ 120584 h 1804988"/>
                <a:gd name="connsiteX160" fmla="*/ 1303249 w 1819275"/>
                <a:gd name="connsiteY160" fmla="*/ 290155 h 1804988"/>
                <a:gd name="connsiteX161" fmla="*/ 1352215 w 1819275"/>
                <a:gd name="connsiteY161" fmla="*/ 478567 h 1804988"/>
                <a:gd name="connsiteX162" fmla="*/ 1646011 w 1819275"/>
                <a:gd name="connsiteY162" fmla="*/ 636833 h 1804988"/>
                <a:gd name="connsiteX163" fmla="*/ 1819275 w 1819275"/>
                <a:gd name="connsiteY163" fmla="*/ 900610 h 1804988"/>
                <a:gd name="connsiteX164" fmla="*/ 1646011 w 1819275"/>
                <a:gd name="connsiteY164" fmla="*/ 1164387 h 1804988"/>
                <a:gd name="connsiteX165" fmla="*/ 1352215 w 1819275"/>
                <a:gd name="connsiteY165" fmla="*/ 1322653 h 1804988"/>
                <a:gd name="connsiteX166" fmla="*/ 1303249 w 1819275"/>
                <a:gd name="connsiteY166" fmla="*/ 1511065 h 1804988"/>
                <a:gd name="connsiteX167" fmla="*/ 1073485 w 1819275"/>
                <a:gd name="connsiteY167" fmla="*/ 1680636 h 1804988"/>
                <a:gd name="connsiteX168" fmla="*/ 907754 w 1819275"/>
                <a:gd name="connsiteY168" fmla="*/ 1804988 h 1804988"/>
                <a:gd name="connsiteX169" fmla="*/ 745790 w 1819275"/>
                <a:gd name="connsiteY169" fmla="*/ 1680636 h 1804988"/>
                <a:gd name="connsiteX170" fmla="*/ 512260 w 1819275"/>
                <a:gd name="connsiteY170" fmla="*/ 1511065 h 1804988"/>
                <a:gd name="connsiteX171" fmla="*/ 467060 w 1819275"/>
                <a:gd name="connsiteY171" fmla="*/ 1322653 h 1804988"/>
                <a:gd name="connsiteX172" fmla="*/ 169498 w 1819275"/>
                <a:gd name="connsiteY172" fmla="*/ 1164387 h 1804988"/>
                <a:gd name="connsiteX173" fmla="*/ 0 w 1819275"/>
                <a:gd name="connsiteY173" fmla="*/ 900610 h 1804988"/>
                <a:gd name="connsiteX174" fmla="*/ 169498 w 1819275"/>
                <a:gd name="connsiteY174" fmla="*/ 636833 h 1804988"/>
                <a:gd name="connsiteX175" fmla="*/ 467060 w 1819275"/>
                <a:gd name="connsiteY175" fmla="*/ 478567 h 1804988"/>
                <a:gd name="connsiteX176" fmla="*/ 512260 w 1819275"/>
                <a:gd name="connsiteY176" fmla="*/ 290155 h 1804988"/>
                <a:gd name="connsiteX177" fmla="*/ 745790 w 1819275"/>
                <a:gd name="connsiteY177" fmla="*/ 120584 h 1804988"/>
                <a:gd name="connsiteX178" fmla="*/ 907754 w 1819275"/>
                <a:gd name="connsiteY178" fmla="*/ 0 h 18049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</a:cxnLst>
              <a:rect l="l" t="t" r="r" b="b"/>
              <a:pathLst>
                <a:path w="1819275" h="1804988">
                  <a:moveTo>
                    <a:pt x="696806" y="1179512"/>
                  </a:moveTo>
                  <a:cubicBezTo>
                    <a:pt x="696806" y="1179512"/>
                    <a:pt x="715640" y="1251113"/>
                    <a:pt x="794746" y="1277492"/>
                  </a:cubicBezTo>
                  <a:cubicBezTo>
                    <a:pt x="794746" y="1277492"/>
                    <a:pt x="843717" y="1367935"/>
                    <a:pt x="911522" y="1367935"/>
                  </a:cubicBezTo>
                  <a:cubicBezTo>
                    <a:pt x="975560" y="1367935"/>
                    <a:pt x="1024530" y="1277492"/>
                    <a:pt x="1024530" y="1277492"/>
                  </a:cubicBezTo>
                  <a:cubicBezTo>
                    <a:pt x="1107403" y="1251113"/>
                    <a:pt x="1122471" y="1179512"/>
                    <a:pt x="1122471" y="1179512"/>
                  </a:cubicBezTo>
                  <a:cubicBezTo>
                    <a:pt x="1122471" y="1179512"/>
                    <a:pt x="1201777" y="1258650"/>
                    <a:pt x="1243013" y="1288798"/>
                  </a:cubicBezTo>
                  <a:cubicBezTo>
                    <a:pt x="1243013" y="1288798"/>
                    <a:pt x="1239246" y="1375472"/>
                    <a:pt x="1175208" y="1431999"/>
                  </a:cubicBezTo>
                  <a:cubicBezTo>
                    <a:pt x="1111170" y="1488526"/>
                    <a:pt x="1043365" y="1477220"/>
                    <a:pt x="1039598" y="1435767"/>
                  </a:cubicBezTo>
                  <a:cubicBezTo>
                    <a:pt x="1039598" y="1394314"/>
                    <a:pt x="1084801" y="1416925"/>
                    <a:pt x="1084801" y="1416925"/>
                  </a:cubicBezTo>
                  <a:cubicBezTo>
                    <a:pt x="1084801" y="1416925"/>
                    <a:pt x="1047132" y="1379241"/>
                    <a:pt x="1032064" y="1409388"/>
                  </a:cubicBezTo>
                  <a:cubicBezTo>
                    <a:pt x="1016996" y="1443304"/>
                    <a:pt x="1039598" y="1469683"/>
                    <a:pt x="1050899" y="1480989"/>
                  </a:cubicBezTo>
                  <a:cubicBezTo>
                    <a:pt x="1050899" y="1480989"/>
                    <a:pt x="1005695" y="1582737"/>
                    <a:pt x="911522" y="1582737"/>
                  </a:cubicBezTo>
                  <a:cubicBezTo>
                    <a:pt x="813581" y="1582737"/>
                    <a:pt x="768378" y="1480989"/>
                    <a:pt x="768378" y="1480989"/>
                  </a:cubicBezTo>
                  <a:cubicBezTo>
                    <a:pt x="779679" y="1469683"/>
                    <a:pt x="802280" y="1443304"/>
                    <a:pt x="787213" y="1409388"/>
                  </a:cubicBezTo>
                  <a:cubicBezTo>
                    <a:pt x="772145" y="1379241"/>
                    <a:pt x="734475" y="1416925"/>
                    <a:pt x="734475" y="1416925"/>
                  </a:cubicBezTo>
                  <a:cubicBezTo>
                    <a:pt x="734475" y="1416925"/>
                    <a:pt x="779679" y="1394314"/>
                    <a:pt x="779679" y="1435767"/>
                  </a:cubicBezTo>
                  <a:cubicBezTo>
                    <a:pt x="775912" y="1477220"/>
                    <a:pt x="708107" y="1488526"/>
                    <a:pt x="644068" y="1431999"/>
                  </a:cubicBezTo>
                  <a:cubicBezTo>
                    <a:pt x="580030" y="1375472"/>
                    <a:pt x="576263" y="1288798"/>
                    <a:pt x="576263" y="1288798"/>
                  </a:cubicBezTo>
                  <a:cubicBezTo>
                    <a:pt x="617700" y="1258650"/>
                    <a:pt x="696806" y="1179512"/>
                    <a:pt x="696806" y="1179512"/>
                  </a:cubicBezTo>
                  <a:close/>
                  <a:moveTo>
                    <a:pt x="765493" y="1081087"/>
                  </a:moveTo>
                  <a:cubicBezTo>
                    <a:pt x="765493" y="1081087"/>
                    <a:pt x="833257" y="1118757"/>
                    <a:pt x="912314" y="1118757"/>
                  </a:cubicBezTo>
                  <a:cubicBezTo>
                    <a:pt x="987607" y="1118757"/>
                    <a:pt x="1055371" y="1081087"/>
                    <a:pt x="1055371" y="1081087"/>
                  </a:cubicBezTo>
                  <a:cubicBezTo>
                    <a:pt x="1108076" y="1209163"/>
                    <a:pt x="991372" y="1246833"/>
                    <a:pt x="991372" y="1246833"/>
                  </a:cubicBezTo>
                  <a:cubicBezTo>
                    <a:pt x="991372" y="1246833"/>
                    <a:pt x="968784" y="1303337"/>
                    <a:pt x="912314" y="1303337"/>
                  </a:cubicBezTo>
                  <a:cubicBezTo>
                    <a:pt x="852080" y="1303337"/>
                    <a:pt x="833257" y="1246833"/>
                    <a:pt x="833257" y="1246833"/>
                  </a:cubicBezTo>
                  <a:cubicBezTo>
                    <a:pt x="833257" y="1246833"/>
                    <a:pt x="712788" y="1209163"/>
                    <a:pt x="765493" y="1081087"/>
                  </a:cubicBezTo>
                  <a:close/>
                  <a:moveTo>
                    <a:pt x="1122363" y="1069975"/>
                  </a:moveTo>
                  <a:cubicBezTo>
                    <a:pt x="1156296" y="1081267"/>
                    <a:pt x="1220391" y="1085031"/>
                    <a:pt x="1220391" y="1085031"/>
                  </a:cubicBezTo>
                  <a:cubicBezTo>
                    <a:pt x="1333501" y="1216768"/>
                    <a:pt x="1325960" y="1303338"/>
                    <a:pt x="1325960" y="1303338"/>
                  </a:cubicBezTo>
                  <a:cubicBezTo>
                    <a:pt x="1243013" y="1288283"/>
                    <a:pt x="1126133" y="1164073"/>
                    <a:pt x="1126133" y="1164073"/>
                  </a:cubicBezTo>
                  <a:cubicBezTo>
                    <a:pt x="1126133" y="1118906"/>
                    <a:pt x="1122363" y="1069975"/>
                    <a:pt x="1122363" y="1069975"/>
                  </a:cubicBezTo>
                  <a:close/>
                  <a:moveTo>
                    <a:pt x="696914" y="1069975"/>
                  </a:moveTo>
                  <a:cubicBezTo>
                    <a:pt x="696914" y="1069975"/>
                    <a:pt x="693144" y="1118906"/>
                    <a:pt x="693144" y="1164073"/>
                  </a:cubicBezTo>
                  <a:cubicBezTo>
                    <a:pt x="693144" y="1164073"/>
                    <a:pt x="576264" y="1288283"/>
                    <a:pt x="493317" y="1303338"/>
                  </a:cubicBezTo>
                  <a:cubicBezTo>
                    <a:pt x="493317" y="1303338"/>
                    <a:pt x="485776" y="1216768"/>
                    <a:pt x="598886" y="1085031"/>
                  </a:cubicBezTo>
                  <a:cubicBezTo>
                    <a:pt x="598886" y="1085031"/>
                    <a:pt x="662981" y="1081267"/>
                    <a:pt x="696914" y="1069975"/>
                  </a:cubicBezTo>
                  <a:close/>
                  <a:moveTo>
                    <a:pt x="1164680" y="754062"/>
                  </a:moveTo>
                  <a:cubicBezTo>
                    <a:pt x="1194868" y="757828"/>
                    <a:pt x="1232604" y="772891"/>
                    <a:pt x="1255245" y="825610"/>
                  </a:cubicBezTo>
                  <a:cubicBezTo>
                    <a:pt x="1255245" y="825610"/>
                    <a:pt x="1338264" y="844439"/>
                    <a:pt x="1338264" y="897159"/>
                  </a:cubicBezTo>
                  <a:cubicBezTo>
                    <a:pt x="1338264" y="946113"/>
                    <a:pt x="1255245" y="964941"/>
                    <a:pt x="1255245" y="964941"/>
                  </a:cubicBezTo>
                  <a:cubicBezTo>
                    <a:pt x="1206189" y="1077912"/>
                    <a:pt x="1108076" y="1025192"/>
                    <a:pt x="1108076" y="1025192"/>
                  </a:cubicBezTo>
                  <a:cubicBezTo>
                    <a:pt x="1108076" y="1025192"/>
                    <a:pt x="1157132" y="972473"/>
                    <a:pt x="1157132" y="897159"/>
                  </a:cubicBezTo>
                  <a:cubicBezTo>
                    <a:pt x="1157132" y="821845"/>
                    <a:pt x="1108076" y="765359"/>
                    <a:pt x="1108076" y="765359"/>
                  </a:cubicBezTo>
                  <a:cubicBezTo>
                    <a:pt x="1108076" y="765359"/>
                    <a:pt x="1134491" y="754062"/>
                    <a:pt x="1164680" y="754062"/>
                  </a:cubicBezTo>
                  <a:close/>
                  <a:moveTo>
                    <a:pt x="655945" y="754062"/>
                  </a:moveTo>
                  <a:cubicBezTo>
                    <a:pt x="686262" y="754062"/>
                    <a:pt x="712788" y="765359"/>
                    <a:pt x="712788" y="765359"/>
                  </a:cubicBezTo>
                  <a:cubicBezTo>
                    <a:pt x="712788" y="765359"/>
                    <a:pt x="667314" y="821845"/>
                    <a:pt x="667314" y="897159"/>
                  </a:cubicBezTo>
                  <a:cubicBezTo>
                    <a:pt x="667314" y="972473"/>
                    <a:pt x="712788" y="1025192"/>
                    <a:pt x="712788" y="1025192"/>
                  </a:cubicBezTo>
                  <a:cubicBezTo>
                    <a:pt x="712788" y="1025192"/>
                    <a:pt x="614261" y="1077912"/>
                    <a:pt x="564997" y="964941"/>
                  </a:cubicBezTo>
                  <a:cubicBezTo>
                    <a:pt x="564997" y="964941"/>
                    <a:pt x="477838" y="946113"/>
                    <a:pt x="477838" y="897159"/>
                  </a:cubicBezTo>
                  <a:cubicBezTo>
                    <a:pt x="477838" y="844439"/>
                    <a:pt x="564997" y="825610"/>
                    <a:pt x="564997" y="825610"/>
                  </a:cubicBezTo>
                  <a:cubicBezTo>
                    <a:pt x="587734" y="772891"/>
                    <a:pt x="625629" y="757828"/>
                    <a:pt x="655945" y="754062"/>
                  </a:cubicBezTo>
                  <a:close/>
                  <a:moveTo>
                    <a:pt x="908051" y="715962"/>
                  </a:moveTo>
                  <a:cubicBezTo>
                    <a:pt x="1008001" y="715962"/>
                    <a:pt x="1089026" y="796987"/>
                    <a:pt x="1089026" y="896937"/>
                  </a:cubicBezTo>
                  <a:cubicBezTo>
                    <a:pt x="1089026" y="996887"/>
                    <a:pt x="1008001" y="1077912"/>
                    <a:pt x="908051" y="1077912"/>
                  </a:cubicBezTo>
                  <a:cubicBezTo>
                    <a:pt x="808101" y="1077912"/>
                    <a:pt x="727076" y="996887"/>
                    <a:pt x="727076" y="896937"/>
                  </a:cubicBezTo>
                  <a:cubicBezTo>
                    <a:pt x="727076" y="796987"/>
                    <a:pt x="808101" y="715962"/>
                    <a:pt x="908051" y="715962"/>
                  </a:cubicBezTo>
                  <a:close/>
                  <a:moveTo>
                    <a:pt x="1329427" y="588962"/>
                  </a:moveTo>
                  <a:cubicBezTo>
                    <a:pt x="1352072" y="588962"/>
                    <a:pt x="1442649" y="592720"/>
                    <a:pt x="1480390" y="664129"/>
                  </a:cubicBezTo>
                  <a:cubicBezTo>
                    <a:pt x="1525678" y="746813"/>
                    <a:pt x="1491712" y="773122"/>
                    <a:pt x="1469068" y="765605"/>
                  </a:cubicBezTo>
                  <a:cubicBezTo>
                    <a:pt x="1442649" y="761847"/>
                    <a:pt x="1450197" y="724263"/>
                    <a:pt x="1472842" y="720505"/>
                  </a:cubicBezTo>
                  <a:cubicBezTo>
                    <a:pt x="1472842" y="720505"/>
                    <a:pt x="1438875" y="694196"/>
                    <a:pt x="1435101" y="743055"/>
                  </a:cubicBezTo>
                  <a:cubicBezTo>
                    <a:pt x="1431327" y="795672"/>
                    <a:pt x="1476616" y="791914"/>
                    <a:pt x="1518130" y="761847"/>
                  </a:cubicBezTo>
                  <a:cubicBezTo>
                    <a:pt x="1518130" y="761847"/>
                    <a:pt x="1616256" y="806947"/>
                    <a:pt x="1635126" y="897148"/>
                  </a:cubicBezTo>
                  <a:cubicBezTo>
                    <a:pt x="1616256" y="983590"/>
                    <a:pt x="1518130" y="1032449"/>
                    <a:pt x="1518130" y="1032449"/>
                  </a:cubicBezTo>
                  <a:cubicBezTo>
                    <a:pt x="1476616" y="1002382"/>
                    <a:pt x="1431327" y="998624"/>
                    <a:pt x="1435101" y="1047482"/>
                  </a:cubicBezTo>
                  <a:cubicBezTo>
                    <a:pt x="1438875" y="1100099"/>
                    <a:pt x="1472842" y="1073791"/>
                    <a:pt x="1472842" y="1073791"/>
                  </a:cubicBezTo>
                  <a:cubicBezTo>
                    <a:pt x="1450197" y="1066274"/>
                    <a:pt x="1442649" y="1032449"/>
                    <a:pt x="1469068" y="1024932"/>
                  </a:cubicBezTo>
                  <a:cubicBezTo>
                    <a:pt x="1491712" y="1021174"/>
                    <a:pt x="1525678" y="1043724"/>
                    <a:pt x="1480390" y="1126408"/>
                  </a:cubicBezTo>
                  <a:cubicBezTo>
                    <a:pt x="1435101" y="1212850"/>
                    <a:pt x="1325653" y="1201775"/>
                    <a:pt x="1325653" y="1201775"/>
                  </a:cubicBezTo>
                  <a:cubicBezTo>
                    <a:pt x="1303009" y="1141441"/>
                    <a:pt x="1235076" y="1081307"/>
                    <a:pt x="1235076" y="1081307"/>
                  </a:cubicBezTo>
                  <a:cubicBezTo>
                    <a:pt x="1235076" y="1081307"/>
                    <a:pt x="1280365" y="1054999"/>
                    <a:pt x="1303009" y="1006140"/>
                  </a:cubicBezTo>
                  <a:cubicBezTo>
                    <a:pt x="1303009" y="1006140"/>
                    <a:pt x="1408683" y="949765"/>
                    <a:pt x="1408683" y="897148"/>
                  </a:cubicBezTo>
                  <a:cubicBezTo>
                    <a:pt x="1408683" y="844531"/>
                    <a:pt x="1303009" y="788155"/>
                    <a:pt x="1303009" y="788155"/>
                  </a:cubicBezTo>
                  <a:cubicBezTo>
                    <a:pt x="1280365" y="739297"/>
                    <a:pt x="1235076" y="712988"/>
                    <a:pt x="1235076" y="712988"/>
                  </a:cubicBezTo>
                  <a:cubicBezTo>
                    <a:pt x="1235076" y="712988"/>
                    <a:pt x="1303009" y="652854"/>
                    <a:pt x="1325653" y="592720"/>
                  </a:cubicBezTo>
                  <a:cubicBezTo>
                    <a:pt x="1325653" y="592720"/>
                    <a:pt x="1325653" y="588962"/>
                    <a:pt x="1329427" y="588962"/>
                  </a:cubicBezTo>
                  <a:close/>
                  <a:moveTo>
                    <a:pt x="490312" y="588962"/>
                  </a:moveTo>
                  <a:cubicBezTo>
                    <a:pt x="494092" y="588962"/>
                    <a:pt x="494092" y="592720"/>
                    <a:pt x="494092" y="592720"/>
                  </a:cubicBezTo>
                  <a:cubicBezTo>
                    <a:pt x="516770" y="652854"/>
                    <a:pt x="581026" y="712988"/>
                    <a:pt x="581026" y="712988"/>
                  </a:cubicBezTo>
                  <a:cubicBezTo>
                    <a:pt x="581026" y="712988"/>
                    <a:pt x="539449" y="739297"/>
                    <a:pt x="516770" y="788155"/>
                  </a:cubicBezTo>
                  <a:cubicBezTo>
                    <a:pt x="516770" y="788155"/>
                    <a:pt x="410937" y="844531"/>
                    <a:pt x="410937" y="897148"/>
                  </a:cubicBezTo>
                  <a:cubicBezTo>
                    <a:pt x="410937" y="949765"/>
                    <a:pt x="516770" y="1006140"/>
                    <a:pt x="516770" y="1006140"/>
                  </a:cubicBezTo>
                  <a:cubicBezTo>
                    <a:pt x="539449" y="1054999"/>
                    <a:pt x="581026" y="1081307"/>
                    <a:pt x="581026" y="1081307"/>
                  </a:cubicBezTo>
                  <a:cubicBezTo>
                    <a:pt x="581026" y="1081307"/>
                    <a:pt x="516770" y="1141441"/>
                    <a:pt x="494092" y="1201775"/>
                  </a:cubicBezTo>
                  <a:cubicBezTo>
                    <a:pt x="494092" y="1201775"/>
                    <a:pt x="384478" y="1212850"/>
                    <a:pt x="339121" y="1126408"/>
                  </a:cubicBezTo>
                  <a:cubicBezTo>
                    <a:pt x="289984" y="1043724"/>
                    <a:pt x="327782" y="1021174"/>
                    <a:pt x="350461" y="1024932"/>
                  </a:cubicBezTo>
                  <a:cubicBezTo>
                    <a:pt x="373139" y="1032449"/>
                    <a:pt x="369359" y="1066274"/>
                    <a:pt x="346681" y="1073791"/>
                  </a:cubicBezTo>
                  <a:cubicBezTo>
                    <a:pt x="346681" y="1073791"/>
                    <a:pt x="380699" y="1100099"/>
                    <a:pt x="384478" y="1047482"/>
                  </a:cubicBezTo>
                  <a:cubicBezTo>
                    <a:pt x="388258" y="998624"/>
                    <a:pt x="342901" y="1002382"/>
                    <a:pt x="301324" y="1032449"/>
                  </a:cubicBezTo>
                  <a:cubicBezTo>
                    <a:pt x="301324" y="1032449"/>
                    <a:pt x="203050" y="983590"/>
                    <a:pt x="184151" y="897148"/>
                  </a:cubicBezTo>
                  <a:cubicBezTo>
                    <a:pt x="203050" y="806947"/>
                    <a:pt x="301324" y="761847"/>
                    <a:pt x="301324" y="761847"/>
                  </a:cubicBezTo>
                  <a:cubicBezTo>
                    <a:pt x="342901" y="791914"/>
                    <a:pt x="388258" y="795672"/>
                    <a:pt x="384478" y="743055"/>
                  </a:cubicBezTo>
                  <a:cubicBezTo>
                    <a:pt x="380699" y="694196"/>
                    <a:pt x="346681" y="720505"/>
                    <a:pt x="346681" y="720505"/>
                  </a:cubicBezTo>
                  <a:cubicBezTo>
                    <a:pt x="369359" y="724263"/>
                    <a:pt x="373139" y="761847"/>
                    <a:pt x="350461" y="765605"/>
                  </a:cubicBezTo>
                  <a:cubicBezTo>
                    <a:pt x="327782" y="773122"/>
                    <a:pt x="289984" y="746813"/>
                    <a:pt x="339121" y="664129"/>
                  </a:cubicBezTo>
                  <a:cubicBezTo>
                    <a:pt x="376919" y="592720"/>
                    <a:pt x="467633" y="588962"/>
                    <a:pt x="490312" y="588962"/>
                  </a:cubicBezTo>
                  <a:close/>
                  <a:moveTo>
                    <a:pt x="1325960" y="498475"/>
                  </a:moveTo>
                  <a:cubicBezTo>
                    <a:pt x="1325960" y="498475"/>
                    <a:pt x="1333501" y="585045"/>
                    <a:pt x="1220391" y="716782"/>
                  </a:cubicBezTo>
                  <a:cubicBezTo>
                    <a:pt x="1220391" y="716782"/>
                    <a:pt x="1156296" y="720546"/>
                    <a:pt x="1122363" y="731838"/>
                  </a:cubicBezTo>
                  <a:cubicBezTo>
                    <a:pt x="1122363" y="731838"/>
                    <a:pt x="1126133" y="682907"/>
                    <a:pt x="1126133" y="637740"/>
                  </a:cubicBezTo>
                  <a:cubicBezTo>
                    <a:pt x="1126133" y="637740"/>
                    <a:pt x="1243013" y="513531"/>
                    <a:pt x="1325960" y="498475"/>
                  </a:cubicBezTo>
                  <a:close/>
                  <a:moveTo>
                    <a:pt x="912314" y="498475"/>
                  </a:moveTo>
                  <a:cubicBezTo>
                    <a:pt x="968784" y="498475"/>
                    <a:pt x="991372" y="554979"/>
                    <a:pt x="991372" y="554979"/>
                  </a:cubicBezTo>
                  <a:cubicBezTo>
                    <a:pt x="991372" y="554979"/>
                    <a:pt x="1108076" y="592649"/>
                    <a:pt x="1055371" y="720725"/>
                  </a:cubicBezTo>
                  <a:cubicBezTo>
                    <a:pt x="1055371" y="720725"/>
                    <a:pt x="987607" y="683056"/>
                    <a:pt x="912314" y="683056"/>
                  </a:cubicBezTo>
                  <a:cubicBezTo>
                    <a:pt x="833257" y="683056"/>
                    <a:pt x="765493" y="720725"/>
                    <a:pt x="765493" y="720725"/>
                  </a:cubicBezTo>
                  <a:cubicBezTo>
                    <a:pt x="712788" y="592649"/>
                    <a:pt x="833257" y="554979"/>
                    <a:pt x="833257" y="554979"/>
                  </a:cubicBezTo>
                  <a:cubicBezTo>
                    <a:pt x="833257" y="554979"/>
                    <a:pt x="852080" y="498475"/>
                    <a:pt x="912314" y="498475"/>
                  </a:cubicBezTo>
                  <a:close/>
                  <a:moveTo>
                    <a:pt x="493317" y="498475"/>
                  </a:moveTo>
                  <a:cubicBezTo>
                    <a:pt x="576264" y="513531"/>
                    <a:pt x="693144" y="637740"/>
                    <a:pt x="693144" y="637740"/>
                  </a:cubicBezTo>
                  <a:cubicBezTo>
                    <a:pt x="693144" y="682907"/>
                    <a:pt x="696914" y="731838"/>
                    <a:pt x="696914" y="731838"/>
                  </a:cubicBezTo>
                  <a:cubicBezTo>
                    <a:pt x="662981" y="720546"/>
                    <a:pt x="598886" y="716782"/>
                    <a:pt x="598886" y="716782"/>
                  </a:cubicBezTo>
                  <a:cubicBezTo>
                    <a:pt x="485776" y="585045"/>
                    <a:pt x="493317" y="498475"/>
                    <a:pt x="493317" y="498475"/>
                  </a:cubicBezTo>
                  <a:close/>
                  <a:moveTo>
                    <a:pt x="911522" y="222250"/>
                  </a:moveTo>
                  <a:cubicBezTo>
                    <a:pt x="1005695" y="222250"/>
                    <a:pt x="1050899" y="320230"/>
                    <a:pt x="1050899" y="320230"/>
                  </a:cubicBezTo>
                  <a:cubicBezTo>
                    <a:pt x="1039598" y="331535"/>
                    <a:pt x="1016996" y="361683"/>
                    <a:pt x="1032064" y="391831"/>
                  </a:cubicBezTo>
                  <a:cubicBezTo>
                    <a:pt x="1047132" y="421978"/>
                    <a:pt x="1084801" y="384294"/>
                    <a:pt x="1084801" y="384294"/>
                  </a:cubicBezTo>
                  <a:cubicBezTo>
                    <a:pt x="1084801" y="384294"/>
                    <a:pt x="1039598" y="406905"/>
                    <a:pt x="1039598" y="365452"/>
                  </a:cubicBezTo>
                  <a:cubicBezTo>
                    <a:pt x="1043365" y="323998"/>
                    <a:pt x="1111170" y="312693"/>
                    <a:pt x="1175208" y="369220"/>
                  </a:cubicBezTo>
                  <a:cubicBezTo>
                    <a:pt x="1239246" y="425747"/>
                    <a:pt x="1243013" y="512421"/>
                    <a:pt x="1243013" y="512421"/>
                  </a:cubicBezTo>
                  <a:cubicBezTo>
                    <a:pt x="1201777" y="542569"/>
                    <a:pt x="1122471" y="625475"/>
                    <a:pt x="1122471" y="625475"/>
                  </a:cubicBezTo>
                  <a:cubicBezTo>
                    <a:pt x="1122471" y="625475"/>
                    <a:pt x="1107403" y="553874"/>
                    <a:pt x="1024530" y="523727"/>
                  </a:cubicBezTo>
                  <a:cubicBezTo>
                    <a:pt x="1024530" y="523727"/>
                    <a:pt x="975560" y="433284"/>
                    <a:pt x="911522" y="433284"/>
                  </a:cubicBezTo>
                  <a:cubicBezTo>
                    <a:pt x="843717" y="433284"/>
                    <a:pt x="794746" y="523727"/>
                    <a:pt x="794746" y="523727"/>
                  </a:cubicBezTo>
                  <a:cubicBezTo>
                    <a:pt x="715641" y="553874"/>
                    <a:pt x="696806" y="625475"/>
                    <a:pt x="696806" y="625475"/>
                  </a:cubicBezTo>
                  <a:cubicBezTo>
                    <a:pt x="696806" y="625475"/>
                    <a:pt x="617700" y="542569"/>
                    <a:pt x="576263" y="512421"/>
                  </a:cubicBezTo>
                  <a:cubicBezTo>
                    <a:pt x="576263" y="512421"/>
                    <a:pt x="580030" y="425747"/>
                    <a:pt x="644068" y="369220"/>
                  </a:cubicBezTo>
                  <a:cubicBezTo>
                    <a:pt x="708107" y="312693"/>
                    <a:pt x="775912" y="323998"/>
                    <a:pt x="779679" y="365452"/>
                  </a:cubicBezTo>
                  <a:cubicBezTo>
                    <a:pt x="779679" y="406905"/>
                    <a:pt x="734475" y="384294"/>
                    <a:pt x="734475" y="384294"/>
                  </a:cubicBezTo>
                  <a:cubicBezTo>
                    <a:pt x="734475" y="384294"/>
                    <a:pt x="772145" y="421978"/>
                    <a:pt x="787213" y="391831"/>
                  </a:cubicBezTo>
                  <a:cubicBezTo>
                    <a:pt x="802280" y="361683"/>
                    <a:pt x="779679" y="331535"/>
                    <a:pt x="768378" y="320230"/>
                  </a:cubicBezTo>
                  <a:cubicBezTo>
                    <a:pt x="768378" y="320230"/>
                    <a:pt x="813581" y="222250"/>
                    <a:pt x="911522" y="222250"/>
                  </a:cubicBezTo>
                  <a:close/>
                  <a:moveTo>
                    <a:pt x="907753" y="185737"/>
                  </a:moveTo>
                  <a:cubicBezTo>
                    <a:pt x="809738" y="204557"/>
                    <a:pt x="741881" y="294895"/>
                    <a:pt x="741881" y="294895"/>
                  </a:cubicBezTo>
                  <a:cubicBezTo>
                    <a:pt x="568468" y="328771"/>
                    <a:pt x="523231" y="490625"/>
                    <a:pt x="523231" y="490625"/>
                  </a:cubicBezTo>
                  <a:cubicBezTo>
                    <a:pt x="485532" y="483097"/>
                    <a:pt x="474223" y="498153"/>
                    <a:pt x="474223" y="498153"/>
                  </a:cubicBezTo>
                  <a:cubicBezTo>
                    <a:pt x="474223" y="498153"/>
                    <a:pt x="474223" y="505681"/>
                    <a:pt x="470453" y="539558"/>
                  </a:cubicBezTo>
                  <a:cubicBezTo>
                    <a:pt x="470453" y="539558"/>
                    <a:pt x="312120" y="558378"/>
                    <a:pt x="259342" y="742816"/>
                  </a:cubicBezTo>
                  <a:cubicBezTo>
                    <a:pt x="259342" y="742816"/>
                    <a:pt x="176406" y="787985"/>
                    <a:pt x="134938" y="900906"/>
                  </a:cubicBezTo>
                  <a:cubicBezTo>
                    <a:pt x="176406" y="1013828"/>
                    <a:pt x="259342" y="1058996"/>
                    <a:pt x="259342" y="1058996"/>
                  </a:cubicBezTo>
                  <a:cubicBezTo>
                    <a:pt x="312120" y="1243434"/>
                    <a:pt x="470453" y="1262255"/>
                    <a:pt x="470453" y="1262255"/>
                  </a:cubicBezTo>
                  <a:cubicBezTo>
                    <a:pt x="474223" y="1296131"/>
                    <a:pt x="474223" y="1303659"/>
                    <a:pt x="474223" y="1303659"/>
                  </a:cubicBezTo>
                  <a:cubicBezTo>
                    <a:pt x="474223" y="1303659"/>
                    <a:pt x="485532" y="1318715"/>
                    <a:pt x="523231" y="1311187"/>
                  </a:cubicBezTo>
                  <a:cubicBezTo>
                    <a:pt x="523231" y="1311187"/>
                    <a:pt x="568468" y="1473041"/>
                    <a:pt x="741881" y="1510682"/>
                  </a:cubicBezTo>
                  <a:cubicBezTo>
                    <a:pt x="741881" y="1510682"/>
                    <a:pt x="809738" y="1597255"/>
                    <a:pt x="907753" y="1616075"/>
                  </a:cubicBezTo>
                  <a:cubicBezTo>
                    <a:pt x="1009539" y="1597255"/>
                    <a:pt x="1077396" y="1510682"/>
                    <a:pt x="1077396" y="1510682"/>
                  </a:cubicBezTo>
                  <a:cubicBezTo>
                    <a:pt x="1250808" y="1473041"/>
                    <a:pt x="1296046" y="1311187"/>
                    <a:pt x="1296046" y="1311187"/>
                  </a:cubicBezTo>
                  <a:cubicBezTo>
                    <a:pt x="1333744" y="1318715"/>
                    <a:pt x="1345053" y="1303659"/>
                    <a:pt x="1345053" y="1303659"/>
                  </a:cubicBezTo>
                  <a:cubicBezTo>
                    <a:pt x="1345053" y="1303659"/>
                    <a:pt x="1345053" y="1296131"/>
                    <a:pt x="1348823" y="1262255"/>
                  </a:cubicBezTo>
                  <a:cubicBezTo>
                    <a:pt x="1348823" y="1262255"/>
                    <a:pt x="1503386" y="1243434"/>
                    <a:pt x="1559934" y="1058996"/>
                  </a:cubicBezTo>
                  <a:cubicBezTo>
                    <a:pt x="1559934" y="1058996"/>
                    <a:pt x="1642870" y="1013828"/>
                    <a:pt x="1684338" y="900906"/>
                  </a:cubicBezTo>
                  <a:cubicBezTo>
                    <a:pt x="1642870" y="787985"/>
                    <a:pt x="1559934" y="742816"/>
                    <a:pt x="1559934" y="742816"/>
                  </a:cubicBezTo>
                  <a:cubicBezTo>
                    <a:pt x="1503386" y="558378"/>
                    <a:pt x="1348823" y="539558"/>
                    <a:pt x="1348823" y="539558"/>
                  </a:cubicBezTo>
                  <a:cubicBezTo>
                    <a:pt x="1345053" y="505681"/>
                    <a:pt x="1345053" y="498153"/>
                    <a:pt x="1345053" y="498153"/>
                  </a:cubicBezTo>
                  <a:cubicBezTo>
                    <a:pt x="1345053" y="498153"/>
                    <a:pt x="1333744" y="483097"/>
                    <a:pt x="1296046" y="490625"/>
                  </a:cubicBezTo>
                  <a:cubicBezTo>
                    <a:pt x="1296046" y="490625"/>
                    <a:pt x="1250808" y="328771"/>
                    <a:pt x="1077396" y="294895"/>
                  </a:cubicBezTo>
                  <a:cubicBezTo>
                    <a:pt x="1077396" y="294895"/>
                    <a:pt x="1009539" y="204557"/>
                    <a:pt x="907753" y="185737"/>
                  </a:cubicBezTo>
                  <a:close/>
                  <a:moveTo>
                    <a:pt x="907754" y="0"/>
                  </a:moveTo>
                  <a:cubicBezTo>
                    <a:pt x="941654" y="33914"/>
                    <a:pt x="1024519" y="97974"/>
                    <a:pt x="1073485" y="120584"/>
                  </a:cubicBezTo>
                  <a:cubicBezTo>
                    <a:pt x="1122451" y="146962"/>
                    <a:pt x="1242983" y="207253"/>
                    <a:pt x="1303249" y="290155"/>
                  </a:cubicBezTo>
                  <a:cubicBezTo>
                    <a:pt x="1367281" y="373056"/>
                    <a:pt x="1352215" y="478567"/>
                    <a:pt x="1352215" y="478567"/>
                  </a:cubicBezTo>
                  <a:cubicBezTo>
                    <a:pt x="1352215" y="478567"/>
                    <a:pt x="1551845" y="489872"/>
                    <a:pt x="1646011" y="636833"/>
                  </a:cubicBezTo>
                  <a:cubicBezTo>
                    <a:pt x="1743943" y="780026"/>
                    <a:pt x="1762776" y="855391"/>
                    <a:pt x="1819275" y="900610"/>
                  </a:cubicBezTo>
                  <a:cubicBezTo>
                    <a:pt x="1762776" y="945829"/>
                    <a:pt x="1743943" y="1021194"/>
                    <a:pt x="1646011" y="1164387"/>
                  </a:cubicBezTo>
                  <a:cubicBezTo>
                    <a:pt x="1551845" y="1311348"/>
                    <a:pt x="1352215" y="1322653"/>
                    <a:pt x="1352215" y="1322653"/>
                  </a:cubicBezTo>
                  <a:cubicBezTo>
                    <a:pt x="1352215" y="1322653"/>
                    <a:pt x="1367281" y="1428164"/>
                    <a:pt x="1303249" y="1511065"/>
                  </a:cubicBezTo>
                  <a:cubicBezTo>
                    <a:pt x="1242983" y="1597735"/>
                    <a:pt x="1122451" y="1654259"/>
                    <a:pt x="1073485" y="1680636"/>
                  </a:cubicBezTo>
                  <a:cubicBezTo>
                    <a:pt x="1024519" y="1703246"/>
                    <a:pt x="941654" y="1767306"/>
                    <a:pt x="907754" y="1804988"/>
                  </a:cubicBezTo>
                  <a:cubicBezTo>
                    <a:pt x="877621" y="1767306"/>
                    <a:pt x="794756" y="1703246"/>
                    <a:pt x="745790" y="1680636"/>
                  </a:cubicBezTo>
                  <a:cubicBezTo>
                    <a:pt x="696824" y="1654259"/>
                    <a:pt x="576292" y="1597735"/>
                    <a:pt x="512260" y="1511065"/>
                  </a:cubicBezTo>
                  <a:cubicBezTo>
                    <a:pt x="451994" y="1428164"/>
                    <a:pt x="467060" y="1322653"/>
                    <a:pt x="467060" y="1322653"/>
                  </a:cubicBezTo>
                  <a:cubicBezTo>
                    <a:pt x="467060" y="1322653"/>
                    <a:pt x="267430" y="1311348"/>
                    <a:pt x="169498" y="1164387"/>
                  </a:cubicBezTo>
                  <a:cubicBezTo>
                    <a:pt x="75332" y="1021194"/>
                    <a:pt x="56499" y="945829"/>
                    <a:pt x="0" y="900610"/>
                  </a:cubicBezTo>
                  <a:cubicBezTo>
                    <a:pt x="56499" y="855391"/>
                    <a:pt x="75332" y="780026"/>
                    <a:pt x="169498" y="636833"/>
                  </a:cubicBezTo>
                  <a:cubicBezTo>
                    <a:pt x="267430" y="489872"/>
                    <a:pt x="467060" y="478567"/>
                    <a:pt x="467060" y="478567"/>
                  </a:cubicBezTo>
                  <a:cubicBezTo>
                    <a:pt x="467060" y="478567"/>
                    <a:pt x="451994" y="373056"/>
                    <a:pt x="512260" y="290155"/>
                  </a:cubicBezTo>
                  <a:cubicBezTo>
                    <a:pt x="576292" y="207253"/>
                    <a:pt x="696824" y="146962"/>
                    <a:pt x="745790" y="120584"/>
                  </a:cubicBezTo>
                  <a:cubicBezTo>
                    <a:pt x="794756" y="97974"/>
                    <a:pt x="877621" y="33914"/>
                    <a:pt x="907754" y="0"/>
                  </a:cubicBezTo>
                  <a:close/>
                </a:path>
              </a:pathLst>
            </a:custGeom>
            <a:noFill/>
            <a:ln>
              <a:solidFill>
                <a:srgbClr val="43495F"/>
              </a:solidFill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微软雅黑" panose="020b0503020204020204" charset="-122"/>
                <a:sym typeface="Arial" pitchFamily="34" charset="0"/>
              </a:endParaRPr>
            </a:p>
          </p:txBody>
        </p:sp>
      </p:grpSp>
      <p:sp>
        <p:nvSpPr>
          <p:cNvPr id="14" name="文本框 13" title=""/>
          <p:cNvSpPr txBox="1"/>
          <p:nvPr>
            <p:custDataLst>
              <p:tags r:id="rId10"/>
            </p:custDataLst>
          </p:nvPr>
        </p:nvSpPr>
        <p:spPr>
          <a:xfrm>
            <a:off x="3560445" y="481330"/>
            <a:ext cx="5131435" cy="783590"/>
          </a:xfrm>
          <a:prstGeom prst="rect">
            <a:avLst/>
          </a:prstGeom>
          <a:noFill/>
          <a:ln w="28575" cmpd="sng">
            <a:solidFill>
              <a:srgbClr val="43495F"/>
            </a:solidFill>
            <a:prstDash val="solid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dist" defTabSz="914400" rtl="0" eaLnBrk="1" latinLnBrk="0" hangingPunct="1">
              <a:defRPr sz="36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汉真广标" panose="02010609000101010101" pitchFamily="49" charset="-122"/>
                <a:ea typeface="汉真广标" panose="0201060900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>
                <a:solidFill>
                  <a:srgbClr val="43495F"/>
                </a:solidFill>
                <a:effectLst/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lt"/>
              </a:rPr>
              <a:t>肆</a:t>
            </a:r>
            <a:r>
              <a:rPr lang="en-US" altLang="zh-CN" sz="4500">
                <a:solidFill>
                  <a:srgbClr val="43495F"/>
                </a:solidFill>
                <a:effectLst/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lt"/>
              </a:rPr>
              <a:t>·</a:t>
            </a:r>
            <a:r>
              <a:rPr lang="zh-CN" altLang="en-US" sz="4500">
                <a:solidFill>
                  <a:srgbClr val="43495F"/>
                </a:solidFill>
                <a:effectLst/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lt"/>
              </a:rPr>
              <a:t>单元重点详解</a:t>
            </a:r>
            <a:endParaRPr lang="zh-CN" altLang="en-US" sz="4500">
              <a:solidFill>
                <a:srgbClr val="43495F"/>
              </a:solidFill>
              <a:effectLst/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  <a:sym typeface="+mn-lt"/>
            </a:endParaRPr>
          </a:p>
        </p:txBody>
      </p:sp>
      <p:sp>
        <p:nvSpPr>
          <p:cNvPr id="16387" name="文本框 7" title="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36880" y="1486535"/>
            <a:ext cx="4629150" cy="506730"/>
          </a:xfrm>
          <a:prstGeom prst="rect">
            <a:avLst/>
          </a:prstGeom>
          <a:solidFill>
            <a:srgbClr val="43495F"/>
          </a:solidFill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700" b="1" smtClean="0">
                <a:solidFill>
                  <a:schemeClr val="bg1"/>
                </a:solidFill>
                <a:latin typeface="方正仿宋简体" panose="02010601030101010101" charset="-122"/>
                <a:ea typeface="方正仿宋简体" panose="02010601030101010101" charset="-122"/>
                <a:sym typeface="等线" panose="02010600030101010101" charset="-122"/>
              </a:rPr>
              <a:t>考点</a:t>
            </a:r>
            <a:r>
              <a:rPr lang="en-US" altLang="zh-CN" sz="2700" b="1" smtClean="0">
                <a:solidFill>
                  <a:schemeClr val="bg1"/>
                </a:solidFill>
                <a:latin typeface="方正仿宋简体" panose="02010601030101010101" charset="-122"/>
                <a:ea typeface="方正仿宋简体" panose="02010601030101010101" charset="-122"/>
                <a:sym typeface="等线" panose="02010600030101010101" charset="-122"/>
              </a:rPr>
              <a:t>1.1</a:t>
            </a:r>
            <a:r>
              <a:rPr lang="zh-CN" altLang="en-US" sz="2700" b="1" smtClean="0">
                <a:solidFill>
                  <a:schemeClr val="bg1"/>
                </a:solidFill>
                <a:latin typeface="方正仿宋简体" panose="02010601030101010101" charset="-122"/>
                <a:ea typeface="方正仿宋简体" panose="02010601030101010101" charset="-122"/>
                <a:sym typeface="等线" panose="02010600030101010101" charset="-122"/>
              </a:rPr>
              <a:t>：</a:t>
            </a:r>
            <a:r>
              <a:rPr lang="zh-CN" altLang="en-US" sz="2700" b="1">
                <a:solidFill>
                  <a:schemeClr val="bg1"/>
                </a:solidFill>
                <a:latin typeface="方正仿宋简体" panose="02010601030101010101" charset="-122"/>
                <a:ea typeface="方正仿宋简体" panose="02010601030101010101" charset="-122"/>
                <a:sym typeface="+mn-ea"/>
              </a:rPr>
              <a:t>第一次工业革命</a:t>
            </a:r>
            <a:endParaRPr lang="zh-CN" sz="2700" b="1">
              <a:solidFill>
                <a:schemeClr val="bg1"/>
              </a:solidFill>
              <a:latin typeface="方正仿宋简体" panose="02010601030101010101" charset="-122"/>
              <a:ea typeface="方正仿宋简体" panose="02010601030101010101" charset="-122"/>
              <a:sym typeface="等线" panose="02010600030101010101" charset="-122"/>
            </a:endParaRPr>
          </a:p>
        </p:txBody>
      </p:sp>
      <p:graphicFrame>
        <p:nvGraphicFramePr>
          <p:cNvPr id="16386" name="表格 16385" title=""/>
          <p:cNvGraphicFramePr>
            <a:graphicFrameLocks noGrp="1"/>
          </p:cNvGraphicFramePr>
          <p:nvPr>
            <p:custDataLst>
              <p:tags r:id="rId12"/>
            </p:custDataLst>
          </p:nvPr>
        </p:nvGraphicFramePr>
        <p:xfrm>
          <a:off x="436880" y="2117090"/>
          <a:ext cx="11235055" cy="4267200"/>
        </p:xfrm>
        <a:graphic>
          <a:graphicData uri="http://schemas.openxmlformats.org/drawingml/2006/table">
            <a:tbl>
              <a:tblPr/>
              <a:tblGrid>
                <a:gridCol w="1011555"/>
                <a:gridCol w="960120"/>
                <a:gridCol w="9263380"/>
              </a:tblGrid>
              <a:tr h="1005840">
                <a:tc rowSpan="2"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lnSpc>
                          <a:spcPct val="100000"/>
                        </a:lnSpc>
                        <a:buNone/>
                      </a:pPr>
                      <a:r>
                        <a:rPr lang="zh-CN" altLang="en-US" sz="2400" b="0">
                          <a:latin typeface="楷体" panose="02010609060101010101" pitchFamily="49" charset="-122"/>
                          <a:ea typeface="楷体" panose="02010609060101010101" pitchFamily="49" charset="-122"/>
                          <a:sym typeface="黑体" panose="02010609060101010101" pitchFamily="49" charset="-122"/>
                        </a:rPr>
                        <a:t>第一次工业革命第一次工业革命</a:t>
                      </a:r>
                      <a:endParaRPr lang="zh-CN" altLang="en-US" sz="2400" b="0">
                        <a:latin typeface="楷体" panose="02010609060101010101" pitchFamily="49" charset="-122"/>
                        <a:ea typeface="楷体" panose="02010609060101010101" pitchFamily="49" charset="-122"/>
                        <a:sym typeface="黑体" panose="02010609060101010101" pitchFamily="49" charset="-122"/>
                      </a:endParaRPr>
                    </a:p>
                  </a:txBody>
                  <a:tcPr marL="91438" marR="91438" marT="45723" marB="45723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lnSpc>
                          <a:spcPct val="100000"/>
                        </a:lnSpc>
                        <a:buNone/>
                      </a:pPr>
                      <a:r>
                        <a:rPr lang="zh-CN" altLang="en-US" sz="2400" b="0">
                          <a:latin typeface="楷体" panose="02010609060101010101" pitchFamily="49" charset="-122"/>
                          <a:ea typeface="楷体" panose="02010609060101010101" pitchFamily="49" charset="-122"/>
                          <a:sym typeface="+mn-ea"/>
                        </a:rPr>
                        <a:t>时间</a:t>
                      </a:r>
                      <a:endParaRPr lang="zh-CN" altLang="en-US" sz="2400" b="0">
                        <a:latin typeface="楷体" panose="02010609060101010101" pitchFamily="49" charset="-122"/>
                        <a:ea typeface="楷体" panose="02010609060101010101" pitchFamily="49" charset="-122"/>
                        <a:sym typeface="+mn-ea"/>
                      </a:endParaRPr>
                    </a:p>
                  </a:txBody>
                  <a:tcPr marL="91438" marR="91438" marT="45723" marB="45723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eaLnBrk="1" hangingPunct="1">
                        <a:lnSpc>
                          <a:spcPct val="100000"/>
                        </a:lnSpc>
                        <a:buNone/>
                      </a:pPr>
                      <a:r>
                        <a:rPr lang="zh-CN" altLang="zh-CN" sz="2400" b="0"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  <a:sym typeface="黑体" panose="02010609060101010101" pitchFamily="49" charset="-122"/>
                        </a:rPr>
                        <a:t>（1）英国：18世纪60年代—19世纪中期</a:t>
                      </a:r>
                      <a:endParaRPr lang="zh-CN" altLang="zh-CN" sz="2400" b="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  <a:sym typeface="黑体" panose="02010609060101010101" pitchFamily="49" charset="-122"/>
                      </a:endParaRPr>
                    </a:p>
                    <a:p>
                      <a:pPr lvl="0" eaLnBrk="1" hangingPunct="1">
                        <a:lnSpc>
                          <a:spcPct val="100000"/>
                        </a:lnSpc>
                        <a:buNone/>
                      </a:pPr>
                      <a:r>
                        <a:rPr lang="zh-CN" altLang="zh-CN" sz="2400" b="0"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  <a:sym typeface="黑体" panose="02010609060101010101" pitchFamily="49" charset="-122"/>
                        </a:rPr>
                        <a:t>（2）其他国家：从18世纪后期开始</a:t>
                      </a:r>
                      <a:endParaRPr lang="zh-CN" altLang="zh-CN" sz="2400" b="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  <a:sym typeface="黑体" panose="02010609060101010101" pitchFamily="49" charset="-122"/>
                      </a:endParaRPr>
                    </a:p>
                  </a:txBody>
                  <a:tcPr marL="91438" marR="91438" marT="45723" marB="45723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26136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lvl="0" algn="ctr" eaLnBrk="1" hangingPunct="1">
                        <a:lnSpc>
                          <a:spcPct val="100000"/>
                        </a:lnSpc>
                        <a:buNone/>
                      </a:pPr>
                      <a:r>
                        <a:rPr lang="zh-CN" altLang="en-US" sz="2400" b="0">
                          <a:latin typeface="楷体" panose="02010609060101010101" pitchFamily="49" charset="-122"/>
                          <a:ea typeface="楷体" panose="02010609060101010101" pitchFamily="49" charset="-122"/>
                          <a:sym typeface="黑体" panose="02010609060101010101" pitchFamily="49" charset="-122"/>
                        </a:rPr>
                        <a:t>首先在英国开始的原因</a:t>
                      </a:r>
                      <a:endParaRPr lang="zh-CN" altLang="en-US" sz="2400" b="0">
                        <a:latin typeface="楷体" panose="02010609060101010101" pitchFamily="49" charset="-122"/>
                        <a:ea typeface="楷体" panose="02010609060101010101" pitchFamily="49" charset="-122"/>
                        <a:sym typeface="黑体" panose="02010609060101010101" pitchFamily="49" charset="-122"/>
                      </a:endParaRPr>
                    </a:p>
                  </a:txBody>
                  <a:tcPr marL="91438" marR="91438" marT="45723" marB="45723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marL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457200" lvl="1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2pPr>
                      <a:lvl3pPr marL="914400" lvl="2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3pPr>
                      <a:lvl4pPr marL="1371600" lvl="3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4pPr>
                      <a:lvl5pPr marL="1828800" lvl="4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SzTx/>
                        <a:buFontTx/>
                        <a:buNone/>
                        <a:defRPr sz="1800" b="0" i="0" u="none" kern="1200" baseline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  <a:cs typeface="+mn-cs"/>
                        </a:defRPr>
                      </a:lvl5pPr>
                    </a:lstStyle>
                    <a:p>
                      <a:pPr marL="457200" lvl="0" indent="-457200" eaLnBrk="1" hangingPunct="1">
                        <a:lnSpc>
                          <a:spcPct val="100000"/>
                        </a:lnSpc>
                        <a:buNone/>
                      </a:pPr>
                      <a:r>
                        <a:rPr lang="zh-CN" altLang="en-US" sz="2400" b="0"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  <a:sym typeface="黑体" panose="02010609060101010101" pitchFamily="49" charset="-122"/>
                        </a:rPr>
                        <a:t>（1）政治前提：英国君主立宪制建立后，政局稳定，扫除了资本主义发展的障碍，为工业革命提供了政治前提</a:t>
                      </a:r>
                      <a:endParaRPr lang="zh-CN" altLang="en-US" sz="2400" b="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  <a:sym typeface="黑体" panose="02010609060101010101" pitchFamily="49" charset="-122"/>
                      </a:endParaRPr>
                    </a:p>
                    <a:p>
                      <a:pPr marL="457200" lvl="0" indent="-457200" eaLnBrk="1" hangingPunct="1">
                        <a:lnSpc>
                          <a:spcPct val="100000"/>
                        </a:lnSpc>
                        <a:buNone/>
                      </a:pPr>
                      <a:r>
                        <a:rPr lang="zh-CN" altLang="en-US" sz="2400" b="0"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  <a:sym typeface="黑体" panose="02010609060101010101" pitchFamily="49" charset="-122"/>
                        </a:rPr>
                        <a:t>（2）资本和原料条件：18世纪中期，英国是世界上最大的殖民国家，通过海外贸易、殖民掠夺等，积累了资本和原料</a:t>
                      </a:r>
                      <a:endParaRPr lang="zh-CN" altLang="en-US" sz="2400" b="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  <a:sym typeface="黑体" panose="02010609060101010101" pitchFamily="49" charset="-122"/>
                      </a:endParaRPr>
                    </a:p>
                    <a:p>
                      <a:pPr marL="457200" lvl="0" indent="-457200" eaLnBrk="1" hangingPunct="1">
                        <a:lnSpc>
                          <a:spcPct val="100000"/>
                        </a:lnSpc>
                        <a:buNone/>
                      </a:pPr>
                      <a:r>
                        <a:rPr lang="zh-CN" altLang="en-US" sz="2400" b="0"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  <a:sym typeface="黑体" panose="02010609060101010101" pitchFamily="49" charset="-122"/>
                        </a:rPr>
                        <a:t>（3）劳动力条件：</a:t>
                      </a:r>
                      <a:r>
                        <a:rPr lang="zh-CN" altLang="en-US" sz="2400" b="0">
                          <a:solidFill>
                            <a:srgbClr val="FF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  <a:sym typeface="黑体" panose="02010609060101010101" pitchFamily="49" charset="-122"/>
                        </a:rPr>
                        <a:t>圈地运动</a:t>
                      </a:r>
                      <a:r>
                        <a:rPr lang="zh-CN" altLang="en-US" sz="2400" b="0"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  <a:sym typeface="黑体" panose="02010609060101010101" pitchFamily="49" charset="-122"/>
                        </a:rPr>
                        <a:t>和农业经营商业化，提供了大量自由劳动力</a:t>
                      </a:r>
                      <a:endParaRPr lang="zh-CN" altLang="en-US" sz="2400" b="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  <a:sym typeface="黑体" panose="02010609060101010101" pitchFamily="49" charset="-122"/>
                      </a:endParaRPr>
                    </a:p>
                    <a:p>
                      <a:pPr marL="457200" lvl="0" indent="-457200" eaLnBrk="1" hangingPunct="1">
                        <a:lnSpc>
                          <a:spcPct val="100000"/>
                        </a:lnSpc>
                        <a:buNone/>
                      </a:pPr>
                      <a:r>
                        <a:rPr lang="zh-CN" altLang="en-US" sz="2400" b="0"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  <a:sym typeface="黑体" panose="02010609060101010101" pitchFamily="49" charset="-122"/>
                        </a:rPr>
                        <a:t>（4）经济需求：英国国内外市场急剧扩大，市场的需求促使人们改革生产技术，提高生产力</a:t>
                      </a:r>
                      <a:endParaRPr lang="zh-CN" altLang="en-US" sz="2400" b="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  <a:sym typeface="黑体" panose="02010609060101010101" pitchFamily="49" charset="-122"/>
                      </a:endParaRPr>
                    </a:p>
                    <a:p>
                      <a:pPr marL="457200" lvl="0" indent="-457200" eaLnBrk="1" hangingPunct="1">
                        <a:lnSpc>
                          <a:spcPct val="100000"/>
                        </a:lnSpc>
                        <a:buNone/>
                      </a:pPr>
                      <a:r>
                        <a:rPr lang="zh-CN" altLang="en-US" sz="2400" b="0"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  <a:sym typeface="黑体" panose="02010609060101010101" pitchFamily="49" charset="-122"/>
                        </a:rPr>
                        <a:t>（5）技术条件：发达的工场手工业提供了技术条件</a:t>
                      </a:r>
                      <a:endParaRPr lang="zh-CN" altLang="en-US" sz="2400" b="0"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  <a:sym typeface="黑体" panose="02010609060101010101" pitchFamily="49" charset="-122"/>
                      </a:endParaRPr>
                    </a:p>
                  </a:txBody>
                  <a:tcPr marL="91438" marR="91438" marT="45723" marB="45723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2" name="Picture 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 flipH="1">
            <a:off x="11023600" y="113792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 fill="hold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圆角矩形 2" title=""/>
          <p:cNvSpPr/>
          <p:nvPr>
            <p:custDataLst>
              <p:tags r:id="rId3"/>
            </p:custDataLst>
          </p:nvPr>
        </p:nvSpPr>
        <p:spPr>
          <a:xfrm>
            <a:off x="145550" y="105631"/>
            <a:ext cx="11900899" cy="6646737"/>
          </a:xfrm>
          <a:prstGeom prst="roundRect">
            <a:avLst>
              <a:gd name="adj" fmla="val 0"/>
            </a:avLst>
          </a:prstGeom>
          <a:noFill/>
          <a:ln w="381000">
            <a:solidFill>
              <a:srgbClr val="4349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5" name="组合 14" title=""/>
          <p:cNvGrpSpPr/>
          <p:nvPr>
            <p:custDataLst>
              <p:tags r:id="rId4"/>
            </p:custDataLst>
          </p:nvPr>
        </p:nvGrpSpPr>
        <p:grpSpPr>
          <a:xfrm>
            <a:off x="2341880" y="259715"/>
            <a:ext cx="1226820" cy="1226820"/>
            <a:chOff x="4022919" y="1953286"/>
            <a:chExt cx="1620000" cy="1620000"/>
          </a:xfrm>
          <a:solidFill>
            <a:srgbClr val="38518C"/>
          </a:solidFill>
        </p:grpSpPr>
        <p:sp>
          <p:nvSpPr>
            <p:cNvPr id="18" name="任意多边形 17"/>
            <p:cNvSpPr/>
            <p:nvPr>
              <p:custDataLst>
                <p:tags r:id="rId5"/>
              </p:custDataLst>
            </p:nvPr>
          </p:nvSpPr>
          <p:spPr bwMode="auto">
            <a:xfrm rot="5400000">
              <a:off x="4022919" y="1953286"/>
              <a:ext cx="1620000" cy="1620000"/>
            </a:xfrm>
            <a:custGeom>
              <a:gdLst>
                <a:gd name="connsiteX0" fmla="*/ 1141709 w 2279650"/>
                <a:gd name="connsiteY0" fmla="*/ 173038 h 2274888"/>
                <a:gd name="connsiteX1" fmla="*/ 813858 w 2279650"/>
                <a:gd name="connsiteY1" fmla="*/ 391536 h 2274888"/>
                <a:gd name="connsiteX2" fmla="*/ 648049 w 2279650"/>
                <a:gd name="connsiteY2" fmla="*/ 670310 h 2274888"/>
                <a:gd name="connsiteX3" fmla="*/ 354113 w 2279650"/>
                <a:gd name="connsiteY3" fmla="*/ 851136 h 2274888"/>
                <a:gd name="connsiteX4" fmla="*/ 161925 w 2279650"/>
                <a:gd name="connsiteY4" fmla="*/ 1137445 h 2274888"/>
                <a:gd name="connsiteX5" fmla="*/ 354113 w 2279650"/>
                <a:gd name="connsiteY5" fmla="*/ 1423753 h 2274888"/>
                <a:gd name="connsiteX6" fmla="*/ 648049 w 2279650"/>
                <a:gd name="connsiteY6" fmla="*/ 1608346 h 2274888"/>
                <a:gd name="connsiteX7" fmla="*/ 813858 w 2279650"/>
                <a:gd name="connsiteY7" fmla="*/ 1883353 h 2274888"/>
                <a:gd name="connsiteX8" fmla="*/ 1141709 w 2279650"/>
                <a:gd name="connsiteY8" fmla="*/ 2101851 h 2274888"/>
                <a:gd name="connsiteX9" fmla="*/ 1469560 w 2279650"/>
                <a:gd name="connsiteY9" fmla="*/ 1883353 h 2274888"/>
                <a:gd name="connsiteX10" fmla="*/ 1635370 w 2279650"/>
                <a:gd name="connsiteY10" fmla="*/ 1608346 h 2274888"/>
                <a:gd name="connsiteX11" fmla="*/ 1925537 w 2279650"/>
                <a:gd name="connsiteY11" fmla="*/ 1423753 h 2274888"/>
                <a:gd name="connsiteX12" fmla="*/ 2117725 w 2279650"/>
                <a:gd name="connsiteY12" fmla="*/ 1137445 h 2274888"/>
                <a:gd name="connsiteX13" fmla="*/ 1925537 w 2279650"/>
                <a:gd name="connsiteY13" fmla="*/ 851136 h 2274888"/>
                <a:gd name="connsiteX14" fmla="*/ 1635370 w 2279650"/>
                <a:gd name="connsiteY14" fmla="*/ 670310 h 2274888"/>
                <a:gd name="connsiteX15" fmla="*/ 1469560 w 2279650"/>
                <a:gd name="connsiteY15" fmla="*/ 391536 h 2274888"/>
                <a:gd name="connsiteX16" fmla="*/ 1141709 w 2279650"/>
                <a:gd name="connsiteY16" fmla="*/ 173038 h 2274888"/>
                <a:gd name="connsiteX17" fmla="*/ 1141709 w 2279650"/>
                <a:gd name="connsiteY17" fmla="*/ 0 h 2274888"/>
                <a:gd name="connsiteX18" fmla="*/ 1578799 w 2279650"/>
                <a:gd name="connsiteY18" fmla="*/ 350273 h 2274888"/>
                <a:gd name="connsiteX19" fmla="*/ 1721984 w 2279650"/>
                <a:gd name="connsiteY19" fmla="*/ 591320 h 2274888"/>
                <a:gd name="connsiteX20" fmla="*/ 2087481 w 2279650"/>
                <a:gd name="connsiteY20" fmla="*/ 896396 h 2274888"/>
                <a:gd name="connsiteX21" fmla="*/ 2279650 w 2279650"/>
                <a:gd name="connsiteY21" fmla="*/ 1137444 h 2274888"/>
                <a:gd name="connsiteX22" fmla="*/ 2087481 w 2279650"/>
                <a:gd name="connsiteY22" fmla="*/ 1378492 h 2274888"/>
                <a:gd name="connsiteX23" fmla="*/ 1721984 w 2279650"/>
                <a:gd name="connsiteY23" fmla="*/ 1683568 h 2274888"/>
                <a:gd name="connsiteX24" fmla="*/ 1578799 w 2279650"/>
                <a:gd name="connsiteY24" fmla="*/ 1928382 h 2274888"/>
                <a:gd name="connsiteX25" fmla="*/ 1141709 w 2279650"/>
                <a:gd name="connsiteY25" fmla="*/ 2274888 h 2274888"/>
                <a:gd name="connsiteX26" fmla="*/ 700851 w 2279650"/>
                <a:gd name="connsiteY26" fmla="*/ 1928382 h 2274888"/>
                <a:gd name="connsiteX27" fmla="*/ 557667 w 2279650"/>
                <a:gd name="connsiteY27" fmla="*/ 1683568 h 2274888"/>
                <a:gd name="connsiteX28" fmla="*/ 195937 w 2279650"/>
                <a:gd name="connsiteY28" fmla="*/ 1378492 h 2274888"/>
                <a:gd name="connsiteX29" fmla="*/ 0 w 2279650"/>
                <a:gd name="connsiteY29" fmla="*/ 1137444 h 2274888"/>
                <a:gd name="connsiteX30" fmla="*/ 195937 w 2279650"/>
                <a:gd name="connsiteY30" fmla="*/ 896396 h 2274888"/>
                <a:gd name="connsiteX31" fmla="*/ 557667 w 2279650"/>
                <a:gd name="connsiteY31" fmla="*/ 591320 h 2274888"/>
                <a:gd name="connsiteX32" fmla="*/ 700851 w 2279650"/>
                <a:gd name="connsiteY32" fmla="*/ 350273 h 2274888"/>
                <a:gd name="connsiteX33" fmla="*/ 1141709 w 2279650"/>
                <a:gd name="connsiteY33" fmla="*/ 0 h 22748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279650" h="2274888">
                  <a:moveTo>
                    <a:pt x="1141709" y="173038"/>
                  </a:moveTo>
                  <a:cubicBezTo>
                    <a:pt x="1039962" y="289822"/>
                    <a:pt x="957058" y="289822"/>
                    <a:pt x="813858" y="391536"/>
                  </a:cubicBezTo>
                  <a:cubicBezTo>
                    <a:pt x="670659" y="493251"/>
                    <a:pt x="648049" y="670310"/>
                    <a:pt x="648049" y="670310"/>
                  </a:cubicBezTo>
                  <a:cubicBezTo>
                    <a:pt x="648049" y="670310"/>
                    <a:pt x="455860" y="696681"/>
                    <a:pt x="354113" y="851136"/>
                  </a:cubicBezTo>
                  <a:cubicBezTo>
                    <a:pt x="256135" y="1001825"/>
                    <a:pt x="237293" y="1103540"/>
                    <a:pt x="161925" y="1137445"/>
                  </a:cubicBezTo>
                  <a:cubicBezTo>
                    <a:pt x="237293" y="1171350"/>
                    <a:pt x="256135" y="1273064"/>
                    <a:pt x="354113" y="1423753"/>
                  </a:cubicBezTo>
                  <a:cubicBezTo>
                    <a:pt x="455860" y="1578209"/>
                    <a:pt x="648049" y="1608346"/>
                    <a:pt x="648049" y="1608346"/>
                  </a:cubicBezTo>
                  <a:cubicBezTo>
                    <a:pt x="648049" y="1608346"/>
                    <a:pt x="670659" y="1781638"/>
                    <a:pt x="813858" y="1883353"/>
                  </a:cubicBezTo>
                  <a:cubicBezTo>
                    <a:pt x="957058" y="1988835"/>
                    <a:pt x="1039962" y="1988835"/>
                    <a:pt x="1141709" y="2101851"/>
                  </a:cubicBezTo>
                  <a:cubicBezTo>
                    <a:pt x="1243456" y="1988835"/>
                    <a:pt x="1326361" y="1988835"/>
                    <a:pt x="1469560" y="1883353"/>
                  </a:cubicBezTo>
                  <a:cubicBezTo>
                    <a:pt x="1612759" y="1781638"/>
                    <a:pt x="1635370" y="1608346"/>
                    <a:pt x="1635370" y="1608346"/>
                  </a:cubicBezTo>
                  <a:cubicBezTo>
                    <a:pt x="1635370" y="1608346"/>
                    <a:pt x="1823790" y="1578209"/>
                    <a:pt x="1925537" y="1423753"/>
                  </a:cubicBezTo>
                  <a:cubicBezTo>
                    <a:pt x="2027283" y="1273064"/>
                    <a:pt x="2046125" y="1171350"/>
                    <a:pt x="2117725" y="1137445"/>
                  </a:cubicBezTo>
                  <a:cubicBezTo>
                    <a:pt x="2046125" y="1103540"/>
                    <a:pt x="2027283" y="1001825"/>
                    <a:pt x="1925537" y="851136"/>
                  </a:cubicBezTo>
                  <a:cubicBezTo>
                    <a:pt x="1823790" y="696681"/>
                    <a:pt x="1635370" y="670310"/>
                    <a:pt x="1635370" y="670310"/>
                  </a:cubicBezTo>
                  <a:cubicBezTo>
                    <a:pt x="1635370" y="670310"/>
                    <a:pt x="1612759" y="493251"/>
                    <a:pt x="1469560" y="391536"/>
                  </a:cubicBezTo>
                  <a:cubicBezTo>
                    <a:pt x="1326361" y="289822"/>
                    <a:pt x="1243456" y="289822"/>
                    <a:pt x="1141709" y="173038"/>
                  </a:cubicBezTo>
                  <a:close/>
                  <a:moveTo>
                    <a:pt x="1141709" y="0"/>
                  </a:moveTo>
                  <a:cubicBezTo>
                    <a:pt x="1228373" y="180786"/>
                    <a:pt x="1439382" y="252347"/>
                    <a:pt x="1578799" y="350273"/>
                  </a:cubicBezTo>
                  <a:cubicBezTo>
                    <a:pt x="1718216" y="444432"/>
                    <a:pt x="1721984" y="591320"/>
                    <a:pt x="1721984" y="591320"/>
                  </a:cubicBezTo>
                  <a:cubicBezTo>
                    <a:pt x="1721984" y="591320"/>
                    <a:pt x="1929225" y="651582"/>
                    <a:pt x="2087481" y="896396"/>
                  </a:cubicBezTo>
                  <a:cubicBezTo>
                    <a:pt x="2241970" y="1141211"/>
                    <a:pt x="2189218" y="1114846"/>
                    <a:pt x="2279650" y="1137444"/>
                  </a:cubicBezTo>
                  <a:cubicBezTo>
                    <a:pt x="2189218" y="1160042"/>
                    <a:pt x="2241970" y="1133678"/>
                    <a:pt x="2087481" y="1378492"/>
                  </a:cubicBezTo>
                  <a:cubicBezTo>
                    <a:pt x="1929225" y="1623306"/>
                    <a:pt x="1721984" y="1683568"/>
                    <a:pt x="1721984" y="1683568"/>
                  </a:cubicBezTo>
                  <a:cubicBezTo>
                    <a:pt x="1721984" y="1683568"/>
                    <a:pt x="1718216" y="1830456"/>
                    <a:pt x="1578799" y="1928382"/>
                  </a:cubicBezTo>
                  <a:cubicBezTo>
                    <a:pt x="1439382" y="2022541"/>
                    <a:pt x="1228373" y="2094102"/>
                    <a:pt x="1141709" y="2274888"/>
                  </a:cubicBezTo>
                  <a:cubicBezTo>
                    <a:pt x="1051277" y="2094102"/>
                    <a:pt x="840268" y="2022541"/>
                    <a:pt x="700851" y="1928382"/>
                  </a:cubicBezTo>
                  <a:cubicBezTo>
                    <a:pt x="565203" y="1830456"/>
                    <a:pt x="557667" y="1683568"/>
                    <a:pt x="557667" y="1683568"/>
                  </a:cubicBezTo>
                  <a:cubicBezTo>
                    <a:pt x="557667" y="1683568"/>
                    <a:pt x="350426" y="1623306"/>
                    <a:pt x="195937" y="1378492"/>
                  </a:cubicBezTo>
                  <a:cubicBezTo>
                    <a:pt x="37680" y="1133678"/>
                    <a:pt x="94200" y="1160042"/>
                    <a:pt x="0" y="1137444"/>
                  </a:cubicBezTo>
                  <a:cubicBezTo>
                    <a:pt x="94200" y="1114846"/>
                    <a:pt x="37680" y="1141211"/>
                    <a:pt x="195937" y="896396"/>
                  </a:cubicBezTo>
                  <a:cubicBezTo>
                    <a:pt x="350426" y="651582"/>
                    <a:pt x="557667" y="591320"/>
                    <a:pt x="557667" y="591320"/>
                  </a:cubicBezTo>
                  <a:cubicBezTo>
                    <a:pt x="557667" y="591320"/>
                    <a:pt x="565203" y="444432"/>
                    <a:pt x="700851" y="350273"/>
                  </a:cubicBezTo>
                  <a:cubicBezTo>
                    <a:pt x="840268" y="252347"/>
                    <a:pt x="1051277" y="180786"/>
                    <a:pt x="1141709" y="0"/>
                  </a:cubicBezTo>
                  <a:close/>
                </a:path>
              </a:pathLst>
            </a:custGeom>
            <a:solidFill>
              <a:srgbClr val="43495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微软雅黑" panose="020b0503020204020204" charset="-122"/>
                <a:sym typeface="Arial" pitchFamily="34" charset="0"/>
              </a:endParaRPr>
            </a:p>
          </p:txBody>
        </p:sp>
        <p:sp>
          <p:nvSpPr>
            <p:cNvPr id="19" name="任意多边形 18"/>
            <p:cNvSpPr/>
            <p:nvPr>
              <p:custDataLst>
                <p:tags r:id="rId6"/>
              </p:custDataLst>
            </p:nvPr>
          </p:nvSpPr>
          <p:spPr bwMode="auto">
            <a:xfrm rot="5400000">
              <a:off x="4183108" y="2120597"/>
              <a:ext cx="1292840" cy="1285374"/>
            </a:xfrm>
            <a:custGeom>
              <a:gdLst>
                <a:gd name="connsiteX0" fmla="*/ 696806 w 1819275"/>
                <a:gd name="connsiteY0" fmla="*/ 1179512 h 1804988"/>
                <a:gd name="connsiteX1" fmla="*/ 794746 w 1819275"/>
                <a:gd name="connsiteY1" fmla="*/ 1277492 h 1804988"/>
                <a:gd name="connsiteX2" fmla="*/ 911522 w 1819275"/>
                <a:gd name="connsiteY2" fmla="*/ 1367935 h 1804988"/>
                <a:gd name="connsiteX3" fmla="*/ 1024530 w 1819275"/>
                <a:gd name="connsiteY3" fmla="*/ 1277492 h 1804988"/>
                <a:gd name="connsiteX4" fmla="*/ 1122471 w 1819275"/>
                <a:gd name="connsiteY4" fmla="*/ 1179512 h 1804988"/>
                <a:gd name="connsiteX5" fmla="*/ 1243013 w 1819275"/>
                <a:gd name="connsiteY5" fmla="*/ 1288798 h 1804988"/>
                <a:gd name="connsiteX6" fmla="*/ 1175208 w 1819275"/>
                <a:gd name="connsiteY6" fmla="*/ 1431999 h 1804988"/>
                <a:gd name="connsiteX7" fmla="*/ 1039598 w 1819275"/>
                <a:gd name="connsiteY7" fmla="*/ 1435767 h 1804988"/>
                <a:gd name="connsiteX8" fmla="*/ 1084801 w 1819275"/>
                <a:gd name="connsiteY8" fmla="*/ 1416925 h 1804988"/>
                <a:gd name="connsiteX9" fmla="*/ 1032064 w 1819275"/>
                <a:gd name="connsiteY9" fmla="*/ 1409388 h 1804988"/>
                <a:gd name="connsiteX10" fmla="*/ 1050899 w 1819275"/>
                <a:gd name="connsiteY10" fmla="*/ 1480989 h 1804988"/>
                <a:gd name="connsiteX11" fmla="*/ 911522 w 1819275"/>
                <a:gd name="connsiteY11" fmla="*/ 1582737 h 1804988"/>
                <a:gd name="connsiteX12" fmla="*/ 768378 w 1819275"/>
                <a:gd name="connsiteY12" fmla="*/ 1480989 h 1804988"/>
                <a:gd name="connsiteX13" fmla="*/ 787213 w 1819275"/>
                <a:gd name="connsiteY13" fmla="*/ 1409388 h 1804988"/>
                <a:gd name="connsiteX14" fmla="*/ 734475 w 1819275"/>
                <a:gd name="connsiteY14" fmla="*/ 1416925 h 1804988"/>
                <a:gd name="connsiteX15" fmla="*/ 779679 w 1819275"/>
                <a:gd name="connsiteY15" fmla="*/ 1435767 h 1804988"/>
                <a:gd name="connsiteX16" fmla="*/ 644068 w 1819275"/>
                <a:gd name="connsiteY16" fmla="*/ 1431999 h 1804988"/>
                <a:gd name="connsiteX17" fmla="*/ 576263 w 1819275"/>
                <a:gd name="connsiteY17" fmla="*/ 1288798 h 1804988"/>
                <a:gd name="connsiteX18" fmla="*/ 696806 w 1819275"/>
                <a:gd name="connsiteY18" fmla="*/ 1179512 h 1804988"/>
                <a:gd name="connsiteX19" fmla="*/ 765493 w 1819275"/>
                <a:gd name="connsiteY19" fmla="*/ 1081087 h 1804988"/>
                <a:gd name="connsiteX20" fmla="*/ 912314 w 1819275"/>
                <a:gd name="connsiteY20" fmla="*/ 1118757 h 1804988"/>
                <a:gd name="connsiteX21" fmla="*/ 1055371 w 1819275"/>
                <a:gd name="connsiteY21" fmla="*/ 1081087 h 1804988"/>
                <a:gd name="connsiteX22" fmla="*/ 991372 w 1819275"/>
                <a:gd name="connsiteY22" fmla="*/ 1246833 h 1804988"/>
                <a:gd name="connsiteX23" fmla="*/ 912314 w 1819275"/>
                <a:gd name="connsiteY23" fmla="*/ 1303337 h 1804988"/>
                <a:gd name="connsiteX24" fmla="*/ 833257 w 1819275"/>
                <a:gd name="connsiteY24" fmla="*/ 1246833 h 1804988"/>
                <a:gd name="connsiteX25" fmla="*/ 765493 w 1819275"/>
                <a:gd name="connsiteY25" fmla="*/ 1081087 h 1804988"/>
                <a:gd name="connsiteX26" fmla="*/ 1122363 w 1819275"/>
                <a:gd name="connsiteY26" fmla="*/ 1069975 h 1804988"/>
                <a:gd name="connsiteX27" fmla="*/ 1220391 w 1819275"/>
                <a:gd name="connsiteY27" fmla="*/ 1085031 h 1804988"/>
                <a:gd name="connsiteX28" fmla="*/ 1325960 w 1819275"/>
                <a:gd name="connsiteY28" fmla="*/ 1303338 h 1804988"/>
                <a:gd name="connsiteX29" fmla="*/ 1126133 w 1819275"/>
                <a:gd name="connsiteY29" fmla="*/ 1164073 h 1804988"/>
                <a:gd name="connsiteX30" fmla="*/ 1122363 w 1819275"/>
                <a:gd name="connsiteY30" fmla="*/ 1069975 h 1804988"/>
                <a:gd name="connsiteX31" fmla="*/ 696914 w 1819275"/>
                <a:gd name="connsiteY31" fmla="*/ 1069975 h 1804988"/>
                <a:gd name="connsiteX32" fmla="*/ 693144 w 1819275"/>
                <a:gd name="connsiteY32" fmla="*/ 1164073 h 1804988"/>
                <a:gd name="connsiteX33" fmla="*/ 493317 w 1819275"/>
                <a:gd name="connsiteY33" fmla="*/ 1303338 h 1804988"/>
                <a:gd name="connsiteX34" fmla="*/ 598886 w 1819275"/>
                <a:gd name="connsiteY34" fmla="*/ 1085031 h 1804988"/>
                <a:gd name="connsiteX35" fmla="*/ 696914 w 1819275"/>
                <a:gd name="connsiteY35" fmla="*/ 1069975 h 1804988"/>
                <a:gd name="connsiteX36" fmla="*/ 1164680 w 1819275"/>
                <a:gd name="connsiteY36" fmla="*/ 754062 h 1804988"/>
                <a:gd name="connsiteX37" fmla="*/ 1255245 w 1819275"/>
                <a:gd name="connsiteY37" fmla="*/ 825610 h 1804988"/>
                <a:gd name="connsiteX38" fmla="*/ 1338264 w 1819275"/>
                <a:gd name="connsiteY38" fmla="*/ 897159 h 1804988"/>
                <a:gd name="connsiteX39" fmla="*/ 1255245 w 1819275"/>
                <a:gd name="connsiteY39" fmla="*/ 964941 h 1804988"/>
                <a:gd name="connsiteX40" fmla="*/ 1108076 w 1819275"/>
                <a:gd name="connsiteY40" fmla="*/ 1025192 h 1804988"/>
                <a:gd name="connsiteX41" fmla="*/ 1157132 w 1819275"/>
                <a:gd name="connsiteY41" fmla="*/ 897159 h 1804988"/>
                <a:gd name="connsiteX42" fmla="*/ 1108076 w 1819275"/>
                <a:gd name="connsiteY42" fmla="*/ 765359 h 1804988"/>
                <a:gd name="connsiteX43" fmla="*/ 1164680 w 1819275"/>
                <a:gd name="connsiteY43" fmla="*/ 754062 h 1804988"/>
                <a:gd name="connsiteX44" fmla="*/ 655945 w 1819275"/>
                <a:gd name="connsiteY44" fmla="*/ 754062 h 1804988"/>
                <a:gd name="connsiteX45" fmla="*/ 712788 w 1819275"/>
                <a:gd name="connsiteY45" fmla="*/ 765359 h 1804988"/>
                <a:gd name="connsiteX46" fmla="*/ 667314 w 1819275"/>
                <a:gd name="connsiteY46" fmla="*/ 897159 h 1804988"/>
                <a:gd name="connsiteX47" fmla="*/ 712788 w 1819275"/>
                <a:gd name="connsiteY47" fmla="*/ 1025192 h 1804988"/>
                <a:gd name="connsiteX48" fmla="*/ 564997 w 1819275"/>
                <a:gd name="connsiteY48" fmla="*/ 964941 h 1804988"/>
                <a:gd name="connsiteX49" fmla="*/ 477838 w 1819275"/>
                <a:gd name="connsiteY49" fmla="*/ 897159 h 1804988"/>
                <a:gd name="connsiteX50" fmla="*/ 564997 w 1819275"/>
                <a:gd name="connsiteY50" fmla="*/ 825610 h 1804988"/>
                <a:gd name="connsiteX51" fmla="*/ 655945 w 1819275"/>
                <a:gd name="connsiteY51" fmla="*/ 754062 h 1804988"/>
                <a:gd name="connsiteX52" fmla="*/ 908051 w 1819275"/>
                <a:gd name="connsiteY52" fmla="*/ 715962 h 1804988"/>
                <a:gd name="connsiteX53" fmla="*/ 1089026 w 1819275"/>
                <a:gd name="connsiteY53" fmla="*/ 896937 h 1804988"/>
                <a:gd name="connsiteX54" fmla="*/ 908051 w 1819275"/>
                <a:gd name="connsiteY54" fmla="*/ 1077912 h 1804988"/>
                <a:gd name="connsiteX55" fmla="*/ 727076 w 1819275"/>
                <a:gd name="connsiteY55" fmla="*/ 896937 h 1804988"/>
                <a:gd name="connsiteX56" fmla="*/ 908051 w 1819275"/>
                <a:gd name="connsiteY56" fmla="*/ 715962 h 1804988"/>
                <a:gd name="connsiteX57" fmla="*/ 1329427 w 1819275"/>
                <a:gd name="connsiteY57" fmla="*/ 588962 h 1804988"/>
                <a:gd name="connsiteX58" fmla="*/ 1480390 w 1819275"/>
                <a:gd name="connsiteY58" fmla="*/ 664129 h 1804988"/>
                <a:gd name="connsiteX59" fmla="*/ 1469068 w 1819275"/>
                <a:gd name="connsiteY59" fmla="*/ 765605 h 1804988"/>
                <a:gd name="connsiteX60" fmla="*/ 1472842 w 1819275"/>
                <a:gd name="connsiteY60" fmla="*/ 720505 h 1804988"/>
                <a:gd name="connsiteX61" fmla="*/ 1435101 w 1819275"/>
                <a:gd name="connsiteY61" fmla="*/ 743055 h 1804988"/>
                <a:gd name="connsiteX62" fmla="*/ 1518130 w 1819275"/>
                <a:gd name="connsiteY62" fmla="*/ 761847 h 1804988"/>
                <a:gd name="connsiteX63" fmla="*/ 1635126 w 1819275"/>
                <a:gd name="connsiteY63" fmla="*/ 897148 h 1804988"/>
                <a:gd name="connsiteX64" fmla="*/ 1518130 w 1819275"/>
                <a:gd name="connsiteY64" fmla="*/ 1032449 h 1804988"/>
                <a:gd name="connsiteX65" fmla="*/ 1435101 w 1819275"/>
                <a:gd name="connsiteY65" fmla="*/ 1047482 h 1804988"/>
                <a:gd name="connsiteX66" fmla="*/ 1472842 w 1819275"/>
                <a:gd name="connsiteY66" fmla="*/ 1073791 h 1804988"/>
                <a:gd name="connsiteX67" fmla="*/ 1469068 w 1819275"/>
                <a:gd name="connsiteY67" fmla="*/ 1024932 h 1804988"/>
                <a:gd name="connsiteX68" fmla="*/ 1480390 w 1819275"/>
                <a:gd name="connsiteY68" fmla="*/ 1126408 h 1804988"/>
                <a:gd name="connsiteX69" fmla="*/ 1325653 w 1819275"/>
                <a:gd name="connsiteY69" fmla="*/ 1201775 h 1804988"/>
                <a:gd name="connsiteX70" fmla="*/ 1235076 w 1819275"/>
                <a:gd name="connsiteY70" fmla="*/ 1081307 h 1804988"/>
                <a:gd name="connsiteX71" fmla="*/ 1303009 w 1819275"/>
                <a:gd name="connsiteY71" fmla="*/ 1006140 h 1804988"/>
                <a:gd name="connsiteX72" fmla="*/ 1408683 w 1819275"/>
                <a:gd name="connsiteY72" fmla="*/ 897148 h 1804988"/>
                <a:gd name="connsiteX73" fmla="*/ 1303009 w 1819275"/>
                <a:gd name="connsiteY73" fmla="*/ 788155 h 1804988"/>
                <a:gd name="connsiteX74" fmla="*/ 1235076 w 1819275"/>
                <a:gd name="connsiteY74" fmla="*/ 712988 h 1804988"/>
                <a:gd name="connsiteX75" fmla="*/ 1325653 w 1819275"/>
                <a:gd name="connsiteY75" fmla="*/ 592720 h 1804988"/>
                <a:gd name="connsiteX76" fmla="*/ 1329427 w 1819275"/>
                <a:gd name="connsiteY76" fmla="*/ 588962 h 1804988"/>
                <a:gd name="connsiteX77" fmla="*/ 490312 w 1819275"/>
                <a:gd name="connsiteY77" fmla="*/ 588962 h 1804988"/>
                <a:gd name="connsiteX78" fmla="*/ 494092 w 1819275"/>
                <a:gd name="connsiteY78" fmla="*/ 592720 h 1804988"/>
                <a:gd name="connsiteX79" fmla="*/ 581026 w 1819275"/>
                <a:gd name="connsiteY79" fmla="*/ 712988 h 1804988"/>
                <a:gd name="connsiteX80" fmla="*/ 516770 w 1819275"/>
                <a:gd name="connsiteY80" fmla="*/ 788155 h 1804988"/>
                <a:gd name="connsiteX81" fmla="*/ 410937 w 1819275"/>
                <a:gd name="connsiteY81" fmla="*/ 897148 h 1804988"/>
                <a:gd name="connsiteX82" fmla="*/ 516770 w 1819275"/>
                <a:gd name="connsiteY82" fmla="*/ 1006140 h 1804988"/>
                <a:gd name="connsiteX83" fmla="*/ 581026 w 1819275"/>
                <a:gd name="connsiteY83" fmla="*/ 1081307 h 1804988"/>
                <a:gd name="connsiteX84" fmla="*/ 494092 w 1819275"/>
                <a:gd name="connsiteY84" fmla="*/ 1201775 h 1804988"/>
                <a:gd name="connsiteX85" fmla="*/ 339121 w 1819275"/>
                <a:gd name="connsiteY85" fmla="*/ 1126408 h 1804988"/>
                <a:gd name="connsiteX86" fmla="*/ 350461 w 1819275"/>
                <a:gd name="connsiteY86" fmla="*/ 1024932 h 1804988"/>
                <a:gd name="connsiteX87" fmla="*/ 346681 w 1819275"/>
                <a:gd name="connsiteY87" fmla="*/ 1073791 h 1804988"/>
                <a:gd name="connsiteX88" fmla="*/ 384478 w 1819275"/>
                <a:gd name="connsiteY88" fmla="*/ 1047482 h 1804988"/>
                <a:gd name="connsiteX89" fmla="*/ 301324 w 1819275"/>
                <a:gd name="connsiteY89" fmla="*/ 1032449 h 1804988"/>
                <a:gd name="connsiteX90" fmla="*/ 184151 w 1819275"/>
                <a:gd name="connsiteY90" fmla="*/ 897148 h 1804988"/>
                <a:gd name="connsiteX91" fmla="*/ 301324 w 1819275"/>
                <a:gd name="connsiteY91" fmla="*/ 761847 h 1804988"/>
                <a:gd name="connsiteX92" fmla="*/ 384478 w 1819275"/>
                <a:gd name="connsiteY92" fmla="*/ 743055 h 1804988"/>
                <a:gd name="connsiteX93" fmla="*/ 346681 w 1819275"/>
                <a:gd name="connsiteY93" fmla="*/ 720505 h 1804988"/>
                <a:gd name="connsiteX94" fmla="*/ 350461 w 1819275"/>
                <a:gd name="connsiteY94" fmla="*/ 765605 h 1804988"/>
                <a:gd name="connsiteX95" fmla="*/ 339121 w 1819275"/>
                <a:gd name="connsiteY95" fmla="*/ 664129 h 1804988"/>
                <a:gd name="connsiteX96" fmla="*/ 490312 w 1819275"/>
                <a:gd name="connsiteY96" fmla="*/ 588962 h 1804988"/>
                <a:gd name="connsiteX97" fmla="*/ 1325960 w 1819275"/>
                <a:gd name="connsiteY97" fmla="*/ 498475 h 1804988"/>
                <a:gd name="connsiteX98" fmla="*/ 1220391 w 1819275"/>
                <a:gd name="connsiteY98" fmla="*/ 716782 h 1804988"/>
                <a:gd name="connsiteX99" fmla="*/ 1122363 w 1819275"/>
                <a:gd name="connsiteY99" fmla="*/ 731838 h 1804988"/>
                <a:gd name="connsiteX100" fmla="*/ 1126133 w 1819275"/>
                <a:gd name="connsiteY100" fmla="*/ 637740 h 1804988"/>
                <a:gd name="connsiteX101" fmla="*/ 1325960 w 1819275"/>
                <a:gd name="connsiteY101" fmla="*/ 498475 h 1804988"/>
                <a:gd name="connsiteX102" fmla="*/ 912314 w 1819275"/>
                <a:gd name="connsiteY102" fmla="*/ 498475 h 1804988"/>
                <a:gd name="connsiteX103" fmla="*/ 991372 w 1819275"/>
                <a:gd name="connsiteY103" fmla="*/ 554979 h 1804988"/>
                <a:gd name="connsiteX104" fmla="*/ 1055371 w 1819275"/>
                <a:gd name="connsiteY104" fmla="*/ 720725 h 1804988"/>
                <a:gd name="connsiteX105" fmla="*/ 912314 w 1819275"/>
                <a:gd name="connsiteY105" fmla="*/ 683056 h 1804988"/>
                <a:gd name="connsiteX106" fmla="*/ 765493 w 1819275"/>
                <a:gd name="connsiteY106" fmla="*/ 720725 h 1804988"/>
                <a:gd name="connsiteX107" fmla="*/ 833257 w 1819275"/>
                <a:gd name="connsiteY107" fmla="*/ 554979 h 1804988"/>
                <a:gd name="connsiteX108" fmla="*/ 912314 w 1819275"/>
                <a:gd name="connsiteY108" fmla="*/ 498475 h 1804988"/>
                <a:gd name="connsiteX109" fmla="*/ 493317 w 1819275"/>
                <a:gd name="connsiteY109" fmla="*/ 498475 h 1804988"/>
                <a:gd name="connsiteX110" fmla="*/ 693144 w 1819275"/>
                <a:gd name="connsiteY110" fmla="*/ 637740 h 1804988"/>
                <a:gd name="connsiteX111" fmla="*/ 696914 w 1819275"/>
                <a:gd name="connsiteY111" fmla="*/ 731838 h 1804988"/>
                <a:gd name="connsiteX112" fmla="*/ 598886 w 1819275"/>
                <a:gd name="connsiteY112" fmla="*/ 716782 h 1804988"/>
                <a:gd name="connsiteX113" fmla="*/ 493317 w 1819275"/>
                <a:gd name="connsiteY113" fmla="*/ 498475 h 1804988"/>
                <a:gd name="connsiteX114" fmla="*/ 911522 w 1819275"/>
                <a:gd name="connsiteY114" fmla="*/ 222250 h 1804988"/>
                <a:gd name="connsiteX115" fmla="*/ 1050899 w 1819275"/>
                <a:gd name="connsiteY115" fmla="*/ 320230 h 1804988"/>
                <a:gd name="connsiteX116" fmla="*/ 1032064 w 1819275"/>
                <a:gd name="connsiteY116" fmla="*/ 391831 h 1804988"/>
                <a:gd name="connsiteX117" fmla="*/ 1084801 w 1819275"/>
                <a:gd name="connsiteY117" fmla="*/ 384294 h 1804988"/>
                <a:gd name="connsiteX118" fmla="*/ 1039598 w 1819275"/>
                <a:gd name="connsiteY118" fmla="*/ 365452 h 1804988"/>
                <a:gd name="connsiteX119" fmla="*/ 1175208 w 1819275"/>
                <a:gd name="connsiteY119" fmla="*/ 369220 h 1804988"/>
                <a:gd name="connsiteX120" fmla="*/ 1243013 w 1819275"/>
                <a:gd name="connsiteY120" fmla="*/ 512421 h 1804988"/>
                <a:gd name="connsiteX121" fmla="*/ 1122471 w 1819275"/>
                <a:gd name="connsiteY121" fmla="*/ 625475 h 1804988"/>
                <a:gd name="connsiteX122" fmla="*/ 1024530 w 1819275"/>
                <a:gd name="connsiteY122" fmla="*/ 523727 h 1804988"/>
                <a:gd name="connsiteX123" fmla="*/ 911522 w 1819275"/>
                <a:gd name="connsiteY123" fmla="*/ 433284 h 1804988"/>
                <a:gd name="connsiteX124" fmla="*/ 794746 w 1819275"/>
                <a:gd name="connsiteY124" fmla="*/ 523727 h 1804988"/>
                <a:gd name="connsiteX125" fmla="*/ 696806 w 1819275"/>
                <a:gd name="connsiteY125" fmla="*/ 625475 h 1804988"/>
                <a:gd name="connsiteX126" fmla="*/ 576263 w 1819275"/>
                <a:gd name="connsiteY126" fmla="*/ 512421 h 1804988"/>
                <a:gd name="connsiteX127" fmla="*/ 644068 w 1819275"/>
                <a:gd name="connsiteY127" fmla="*/ 369220 h 1804988"/>
                <a:gd name="connsiteX128" fmla="*/ 779679 w 1819275"/>
                <a:gd name="connsiteY128" fmla="*/ 365452 h 1804988"/>
                <a:gd name="connsiteX129" fmla="*/ 734475 w 1819275"/>
                <a:gd name="connsiteY129" fmla="*/ 384294 h 1804988"/>
                <a:gd name="connsiteX130" fmla="*/ 787213 w 1819275"/>
                <a:gd name="connsiteY130" fmla="*/ 391831 h 1804988"/>
                <a:gd name="connsiteX131" fmla="*/ 768378 w 1819275"/>
                <a:gd name="connsiteY131" fmla="*/ 320230 h 1804988"/>
                <a:gd name="connsiteX132" fmla="*/ 911522 w 1819275"/>
                <a:gd name="connsiteY132" fmla="*/ 222250 h 1804988"/>
                <a:gd name="connsiteX133" fmla="*/ 907753 w 1819275"/>
                <a:gd name="connsiteY133" fmla="*/ 185737 h 1804988"/>
                <a:gd name="connsiteX134" fmla="*/ 741881 w 1819275"/>
                <a:gd name="connsiteY134" fmla="*/ 294895 h 1804988"/>
                <a:gd name="connsiteX135" fmla="*/ 523231 w 1819275"/>
                <a:gd name="connsiteY135" fmla="*/ 490625 h 1804988"/>
                <a:gd name="connsiteX136" fmla="*/ 474223 w 1819275"/>
                <a:gd name="connsiteY136" fmla="*/ 498153 h 1804988"/>
                <a:gd name="connsiteX137" fmla="*/ 470453 w 1819275"/>
                <a:gd name="connsiteY137" fmla="*/ 539558 h 1804988"/>
                <a:gd name="connsiteX138" fmla="*/ 259342 w 1819275"/>
                <a:gd name="connsiteY138" fmla="*/ 742816 h 1804988"/>
                <a:gd name="connsiteX139" fmla="*/ 134938 w 1819275"/>
                <a:gd name="connsiteY139" fmla="*/ 900906 h 1804988"/>
                <a:gd name="connsiteX140" fmla="*/ 259342 w 1819275"/>
                <a:gd name="connsiteY140" fmla="*/ 1058996 h 1804988"/>
                <a:gd name="connsiteX141" fmla="*/ 470453 w 1819275"/>
                <a:gd name="connsiteY141" fmla="*/ 1262255 h 1804988"/>
                <a:gd name="connsiteX142" fmla="*/ 474223 w 1819275"/>
                <a:gd name="connsiteY142" fmla="*/ 1303659 h 1804988"/>
                <a:gd name="connsiteX143" fmla="*/ 523231 w 1819275"/>
                <a:gd name="connsiteY143" fmla="*/ 1311187 h 1804988"/>
                <a:gd name="connsiteX144" fmla="*/ 741881 w 1819275"/>
                <a:gd name="connsiteY144" fmla="*/ 1510682 h 1804988"/>
                <a:gd name="connsiteX145" fmla="*/ 907753 w 1819275"/>
                <a:gd name="connsiteY145" fmla="*/ 1616075 h 1804988"/>
                <a:gd name="connsiteX146" fmla="*/ 1077396 w 1819275"/>
                <a:gd name="connsiteY146" fmla="*/ 1510682 h 1804988"/>
                <a:gd name="connsiteX147" fmla="*/ 1296046 w 1819275"/>
                <a:gd name="connsiteY147" fmla="*/ 1311187 h 1804988"/>
                <a:gd name="connsiteX148" fmla="*/ 1345053 w 1819275"/>
                <a:gd name="connsiteY148" fmla="*/ 1303659 h 1804988"/>
                <a:gd name="connsiteX149" fmla="*/ 1348823 w 1819275"/>
                <a:gd name="connsiteY149" fmla="*/ 1262255 h 1804988"/>
                <a:gd name="connsiteX150" fmla="*/ 1559934 w 1819275"/>
                <a:gd name="connsiteY150" fmla="*/ 1058996 h 1804988"/>
                <a:gd name="connsiteX151" fmla="*/ 1684338 w 1819275"/>
                <a:gd name="connsiteY151" fmla="*/ 900906 h 1804988"/>
                <a:gd name="connsiteX152" fmla="*/ 1559934 w 1819275"/>
                <a:gd name="connsiteY152" fmla="*/ 742816 h 1804988"/>
                <a:gd name="connsiteX153" fmla="*/ 1348823 w 1819275"/>
                <a:gd name="connsiteY153" fmla="*/ 539558 h 1804988"/>
                <a:gd name="connsiteX154" fmla="*/ 1345053 w 1819275"/>
                <a:gd name="connsiteY154" fmla="*/ 498153 h 1804988"/>
                <a:gd name="connsiteX155" fmla="*/ 1296046 w 1819275"/>
                <a:gd name="connsiteY155" fmla="*/ 490625 h 1804988"/>
                <a:gd name="connsiteX156" fmla="*/ 1077396 w 1819275"/>
                <a:gd name="connsiteY156" fmla="*/ 294895 h 1804988"/>
                <a:gd name="connsiteX157" fmla="*/ 907753 w 1819275"/>
                <a:gd name="connsiteY157" fmla="*/ 185737 h 1804988"/>
                <a:gd name="connsiteX158" fmla="*/ 907754 w 1819275"/>
                <a:gd name="connsiteY158" fmla="*/ 0 h 1804988"/>
                <a:gd name="connsiteX159" fmla="*/ 1073485 w 1819275"/>
                <a:gd name="connsiteY159" fmla="*/ 120584 h 1804988"/>
                <a:gd name="connsiteX160" fmla="*/ 1303249 w 1819275"/>
                <a:gd name="connsiteY160" fmla="*/ 290155 h 1804988"/>
                <a:gd name="connsiteX161" fmla="*/ 1352215 w 1819275"/>
                <a:gd name="connsiteY161" fmla="*/ 478567 h 1804988"/>
                <a:gd name="connsiteX162" fmla="*/ 1646011 w 1819275"/>
                <a:gd name="connsiteY162" fmla="*/ 636833 h 1804988"/>
                <a:gd name="connsiteX163" fmla="*/ 1819275 w 1819275"/>
                <a:gd name="connsiteY163" fmla="*/ 900610 h 1804988"/>
                <a:gd name="connsiteX164" fmla="*/ 1646011 w 1819275"/>
                <a:gd name="connsiteY164" fmla="*/ 1164387 h 1804988"/>
                <a:gd name="connsiteX165" fmla="*/ 1352215 w 1819275"/>
                <a:gd name="connsiteY165" fmla="*/ 1322653 h 1804988"/>
                <a:gd name="connsiteX166" fmla="*/ 1303249 w 1819275"/>
                <a:gd name="connsiteY166" fmla="*/ 1511065 h 1804988"/>
                <a:gd name="connsiteX167" fmla="*/ 1073485 w 1819275"/>
                <a:gd name="connsiteY167" fmla="*/ 1680636 h 1804988"/>
                <a:gd name="connsiteX168" fmla="*/ 907754 w 1819275"/>
                <a:gd name="connsiteY168" fmla="*/ 1804988 h 1804988"/>
                <a:gd name="connsiteX169" fmla="*/ 745790 w 1819275"/>
                <a:gd name="connsiteY169" fmla="*/ 1680636 h 1804988"/>
                <a:gd name="connsiteX170" fmla="*/ 512260 w 1819275"/>
                <a:gd name="connsiteY170" fmla="*/ 1511065 h 1804988"/>
                <a:gd name="connsiteX171" fmla="*/ 467060 w 1819275"/>
                <a:gd name="connsiteY171" fmla="*/ 1322653 h 1804988"/>
                <a:gd name="connsiteX172" fmla="*/ 169498 w 1819275"/>
                <a:gd name="connsiteY172" fmla="*/ 1164387 h 1804988"/>
                <a:gd name="connsiteX173" fmla="*/ 0 w 1819275"/>
                <a:gd name="connsiteY173" fmla="*/ 900610 h 1804988"/>
                <a:gd name="connsiteX174" fmla="*/ 169498 w 1819275"/>
                <a:gd name="connsiteY174" fmla="*/ 636833 h 1804988"/>
                <a:gd name="connsiteX175" fmla="*/ 467060 w 1819275"/>
                <a:gd name="connsiteY175" fmla="*/ 478567 h 1804988"/>
                <a:gd name="connsiteX176" fmla="*/ 512260 w 1819275"/>
                <a:gd name="connsiteY176" fmla="*/ 290155 h 1804988"/>
                <a:gd name="connsiteX177" fmla="*/ 745790 w 1819275"/>
                <a:gd name="connsiteY177" fmla="*/ 120584 h 1804988"/>
                <a:gd name="connsiteX178" fmla="*/ 907754 w 1819275"/>
                <a:gd name="connsiteY178" fmla="*/ 0 h 18049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</a:cxnLst>
              <a:rect l="l" t="t" r="r" b="b"/>
              <a:pathLst>
                <a:path w="1819275" h="1804988">
                  <a:moveTo>
                    <a:pt x="696806" y="1179512"/>
                  </a:moveTo>
                  <a:cubicBezTo>
                    <a:pt x="696806" y="1179512"/>
                    <a:pt x="715640" y="1251113"/>
                    <a:pt x="794746" y="1277492"/>
                  </a:cubicBezTo>
                  <a:cubicBezTo>
                    <a:pt x="794746" y="1277492"/>
                    <a:pt x="843717" y="1367935"/>
                    <a:pt x="911522" y="1367935"/>
                  </a:cubicBezTo>
                  <a:cubicBezTo>
                    <a:pt x="975560" y="1367935"/>
                    <a:pt x="1024530" y="1277492"/>
                    <a:pt x="1024530" y="1277492"/>
                  </a:cubicBezTo>
                  <a:cubicBezTo>
                    <a:pt x="1107403" y="1251113"/>
                    <a:pt x="1122471" y="1179512"/>
                    <a:pt x="1122471" y="1179512"/>
                  </a:cubicBezTo>
                  <a:cubicBezTo>
                    <a:pt x="1122471" y="1179512"/>
                    <a:pt x="1201777" y="1258650"/>
                    <a:pt x="1243013" y="1288798"/>
                  </a:cubicBezTo>
                  <a:cubicBezTo>
                    <a:pt x="1243013" y="1288798"/>
                    <a:pt x="1239246" y="1375472"/>
                    <a:pt x="1175208" y="1431999"/>
                  </a:cubicBezTo>
                  <a:cubicBezTo>
                    <a:pt x="1111170" y="1488526"/>
                    <a:pt x="1043365" y="1477220"/>
                    <a:pt x="1039598" y="1435767"/>
                  </a:cubicBezTo>
                  <a:cubicBezTo>
                    <a:pt x="1039598" y="1394314"/>
                    <a:pt x="1084801" y="1416925"/>
                    <a:pt x="1084801" y="1416925"/>
                  </a:cubicBezTo>
                  <a:cubicBezTo>
                    <a:pt x="1084801" y="1416925"/>
                    <a:pt x="1047132" y="1379241"/>
                    <a:pt x="1032064" y="1409388"/>
                  </a:cubicBezTo>
                  <a:cubicBezTo>
                    <a:pt x="1016996" y="1443304"/>
                    <a:pt x="1039598" y="1469683"/>
                    <a:pt x="1050899" y="1480989"/>
                  </a:cubicBezTo>
                  <a:cubicBezTo>
                    <a:pt x="1050899" y="1480989"/>
                    <a:pt x="1005695" y="1582737"/>
                    <a:pt x="911522" y="1582737"/>
                  </a:cubicBezTo>
                  <a:cubicBezTo>
                    <a:pt x="813581" y="1582737"/>
                    <a:pt x="768378" y="1480989"/>
                    <a:pt x="768378" y="1480989"/>
                  </a:cubicBezTo>
                  <a:cubicBezTo>
                    <a:pt x="779679" y="1469683"/>
                    <a:pt x="802280" y="1443304"/>
                    <a:pt x="787213" y="1409388"/>
                  </a:cubicBezTo>
                  <a:cubicBezTo>
                    <a:pt x="772145" y="1379241"/>
                    <a:pt x="734475" y="1416925"/>
                    <a:pt x="734475" y="1416925"/>
                  </a:cubicBezTo>
                  <a:cubicBezTo>
                    <a:pt x="734475" y="1416925"/>
                    <a:pt x="779679" y="1394314"/>
                    <a:pt x="779679" y="1435767"/>
                  </a:cubicBezTo>
                  <a:cubicBezTo>
                    <a:pt x="775912" y="1477220"/>
                    <a:pt x="708107" y="1488526"/>
                    <a:pt x="644068" y="1431999"/>
                  </a:cubicBezTo>
                  <a:cubicBezTo>
                    <a:pt x="580030" y="1375472"/>
                    <a:pt x="576263" y="1288798"/>
                    <a:pt x="576263" y="1288798"/>
                  </a:cubicBezTo>
                  <a:cubicBezTo>
                    <a:pt x="617700" y="1258650"/>
                    <a:pt x="696806" y="1179512"/>
                    <a:pt x="696806" y="1179512"/>
                  </a:cubicBezTo>
                  <a:close/>
                  <a:moveTo>
                    <a:pt x="765493" y="1081087"/>
                  </a:moveTo>
                  <a:cubicBezTo>
                    <a:pt x="765493" y="1081087"/>
                    <a:pt x="833257" y="1118757"/>
                    <a:pt x="912314" y="1118757"/>
                  </a:cubicBezTo>
                  <a:cubicBezTo>
                    <a:pt x="987607" y="1118757"/>
                    <a:pt x="1055371" y="1081087"/>
                    <a:pt x="1055371" y="1081087"/>
                  </a:cubicBezTo>
                  <a:cubicBezTo>
                    <a:pt x="1108076" y="1209163"/>
                    <a:pt x="991372" y="1246833"/>
                    <a:pt x="991372" y="1246833"/>
                  </a:cubicBezTo>
                  <a:cubicBezTo>
                    <a:pt x="991372" y="1246833"/>
                    <a:pt x="968784" y="1303337"/>
                    <a:pt x="912314" y="1303337"/>
                  </a:cubicBezTo>
                  <a:cubicBezTo>
                    <a:pt x="852080" y="1303337"/>
                    <a:pt x="833257" y="1246833"/>
                    <a:pt x="833257" y="1246833"/>
                  </a:cubicBezTo>
                  <a:cubicBezTo>
                    <a:pt x="833257" y="1246833"/>
                    <a:pt x="712788" y="1209163"/>
                    <a:pt x="765493" y="1081087"/>
                  </a:cubicBezTo>
                  <a:close/>
                  <a:moveTo>
                    <a:pt x="1122363" y="1069975"/>
                  </a:moveTo>
                  <a:cubicBezTo>
                    <a:pt x="1156296" y="1081267"/>
                    <a:pt x="1220391" y="1085031"/>
                    <a:pt x="1220391" y="1085031"/>
                  </a:cubicBezTo>
                  <a:cubicBezTo>
                    <a:pt x="1333501" y="1216768"/>
                    <a:pt x="1325960" y="1303338"/>
                    <a:pt x="1325960" y="1303338"/>
                  </a:cubicBezTo>
                  <a:cubicBezTo>
                    <a:pt x="1243013" y="1288283"/>
                    <a:pt x="1126133" y="1164073"/>
                    <a:pt x="1126133" y="1164073"/>
                  </a:cubicBezTo>
                  <a:cubicBezTo>
                    <a:pt x="1126133" y="1118906"/>
                    <a:pt x="1122363" y="1069975"/>
                    <a:pt x="1122363" y="1069975"/>
                  </a:cubicBezTo>
                  <a:close/>
                  <a:moveTo>
                    <a:pt x="696914" y="1069975"/>
                  </a:moveTo>
                  <a:cubicBezTo>
                    <a:pt x="696914" y="1069975"/>
                    <a:pt x="693144" y="1118906"/>
                    <a:pt x="693144" y="1164073"/>
                  </a:cubicBezTo>
                  <a:cubicBezTo>
                    <a:pt x="693144" y="1164073"/>
                    <a:pt x="576264" y="1288283"/>
                    <a:pt x="493317" y="1303338"/>
                  </a:cubicBezTo>
                  <a:cubicBezTo>
                    <a:pt x="493317" y="1303338"/>
                    <a:pt x="485776" y="1216768"/>
                    <a:pt x="598886" y="1085031"/>
                  </a:cubicBezTo>
                  <a:cubicBezTo>
                    <a:pt x="598886" y="1085031"/>
                    <a:pt x="662981" y="1081267"/>
                    <a:pt x="696914" y="1069975"/>
                  </a:cubicBezTo>
                  <a:close/>
                  <a:moveTo>
                    <a:pt x="1164680" y="754062"/>
                  </a:moveTo>
                  <a:cubicBezTo>
                    <a:pt x="1194868" y="757828"/>
                    <a:pt x="1232604" y="772891"/>
                    <a:pt x="1255245" y="825610"/>
                  </a:cubicBezTo>
                  <a:cubicBezTo>
                    <a:pt x="1255245" y="825610"/>
                    <a:pt x="1338264" y="844439"/>
                    <a:pt x="1338264" y="897159"/>
                  </a:cubicBezTo>
                  <a:cubicBezTo>
                    <a:pt x="1338264" y="946113"/>
                    <a:pt x="1255245" y="964941"/>
                    <a:pt x="1255245" y="964941"/>
                  </a:cubicBezTo>
                  <a:cubicBezTo>
                    <a:pt x="1206189" y="1077912"/>
                    <a:pt x="1108076" y="1025192"/>
                    <a:pt x="1108076" y="1025192"/>
                  </a:cubicBezTo>
                  <a:cubicBezTo>
                    <a:pt x="1108076" y="1025192"/>
                    <a:pt x="1157132" y="972473"/>
                    <a:pt x="1157132" y="897159"/>
                  </a:cubicBezTo>
                  <a:cubicBezTo>
                    <a:pt x="1157132" y="821845"/>
                    <a:pt x="1108076" y="765359"/>
                    <a:pt x="1108076" y="765359"/>
                  </a:cubicBezTo>
                  <a:cubicBezTo>
                    <a:pt x="1108076" y="765359"/>
                    <a:pt x="1134491" y="754062"/>
                    <a:pt x="1164680" y="754062"/>
                  </a:cubicBezTo>
                  <a:close/>
                  <a:moveTo>
                    <a:pt x="655945" y="754062"/>
                  </a:moveTo>
                  <a:cubicBezTo>
                    <a:pt x="686262" y="754062"/>
                    <a:pt x="712788" y="765359"/>
                    <a:pt x="712788" y="765359"/>
                  </a:cubicBezTo>
                  <a:cubicBezTo>
                    <a:pt x="712788" y="765359"/>
                    <a:pt x="667314" y="821845"/>
                    <a:pt x="667314" y="897159"/>
                  </a:cubicBezTo>
                  <a:cubicBezTo>
                    <a:pt x="667314" y="972473"/>
                    <a:pt x="712788" y="1025192"/>
                    <a:pt x="712788" y="1025192"/>
                  </a:cubicBezTo>
                  <a:cubicBezTo>
                    <a:pt x="712788" y="1025192"/>
                    <a:pt x="614261" y="1077912"/>
                    <a:pt x="564997" y="964941"/>
                  </a:cubicBezTo>
                  <a:cubicBezTo>
                    <a:pt x="564997" y="964941"/>
                    <a:pt x="477838" y="946113"/>
                    <a:pt x="477838" y="897159"/>
                  </a:cubicBezTo>
                  <a:cubicBezTo>
                    <a:pt x="477838" y="844439"/>
                    <a:pt x="564997" y="825610"/>
                    <a:pt x="564997" y="825610"/>
                  </a:cubicBezTo>
                  <a:cubicBezTo>
                    <a:pt x="587734" y="772891"/>
                    <a:pt x="625629" y="757828"/>
                    <a:pt x="655945" y="754062"/>
                  </a:cubicBezTo>
                  <a:close/>
                  <a:moveTo>
                    <a:pt x="908051" y="715962"/>
                  </a:moveTo>
                  <a:cubicBezTo>
                    <a:pt x="1008001" y="715962"/>
                    <a:pt x="1089026" y="796987"/>
                    <a:pt x="1089026" y="896937"/>
                  </a:cubicBezTo>
                  <a:cubicBezTo>
                    <a:pt x="1089026" y="996887"/>
                    <a:pt x="1008001" y="1077912"/>
                    <a:pt x="908051" y="1077912"/>
                  </a:cubicBezTo>
                  <a:cubicBezTo>
                    <a:pt x="808101" y="1077912"/>
                    <a:pt x="727076" y="996887"/>
                    <a:pt x="727076" y="896937"/>
                  </a:cubicBezTo>
                  <a:cubicBezTo>
                    <a:pt x="727076" y="796987"/>
                    <a:pt x="808101" y="715962"/>
                    <a:pt x="908051" y="715962"/>
                  </a:cubicBezTo>
                  <a:close/>
                  <a:moveTo>
                    <a:pt x="1329427" y="588962"/>
                  </a:moveTo>
                  <a:cubicBezTo>
                    <a:pt x="1352072" y="588962"/>
                    <a:pt x="1442649" y="592720"/>
                    <a:pt x="1480390" y="664129"/>
                  </a:cubicBezTo>
                  <a:cubicBezTo>
                    <a:pt x="1525678" y="746813"/>
                    <a:pt x="1491712" y="773122"/>
                    <a:pt x="1469068" y="765605"/>
                  </a:cubicBezTo>
                  <a:cubicBezTo>
                    <a:pt x="1442649" y="761847"/>
                    <a:pt x="1450197" y="724263"/>
                    <a:pt x="1472842" y="720505"/>
                  </a:cubicBezTo>
                  <a:cubicBezTo>
                    <a:pt x="1472842" y="720505"/>
                    <a:pt x="1438875" y="694196"/>
                    <a:pt x="1435101" y="743055"/>
                  </a:cubicBezTo>
                  <a:cubicBezTo>
                    <a:pt x="1431327" y="795672"/>
                    <a:pt x="1476616" y="791914"/>
                    <a:pt x="1518130" y="761847"/>
                  </a:cubicBezTo>
                  <a:cubicBezTo>
                    <a:pt x="1518130" y="761847"/>
                    <a:pt x="1616256" y="806947"/>
                    <a:pt x="1635126" y="897148"/>
                  </a:cubicBezTo>
                  <a:cubicBezTo>
                    <a:pt x="1616256" y="983590"/>
                    <a:pt x="1518130" y="1032449"/>
                    <a:pt x="1518130" y="1032449"/>
                  </a:cubicBezTo>
                  <a:cubicBezTo>
                    <a:pt x="1476616" y="1002382"/>
                    <a:pt x="1431327" y="998624"/>
                    <a:pt x="1435101" y="1047482"/>
                  </a:cubicBezTo>
                  <a:cubicBezTo>
                    <a:pt x="1438875" y="1100099"/>
                    <a:pt x="1472842" y="1073791"/>
                    <a:pt x="1472842" y="1073791"/>
                  </a:cubicBezTo>
                  <a:cubicBezTo>
                    <a:pt x="1450197" y="1066274"/>
                    <a:pt x="1442649" y="1032449"/>
                    <a:pt x="1469068" y="1024932"/>
                  </a:cubicBezTo>
                  <a:cubicBezTo>
                    <a:pt x="1491712" y="1021174"/>
                    <a:pt x="1525678" y="1043724"/>
                    <a:pt x="1480390" y="1126408"/>
                  </a:cubicBezTo>
                  <a:cubicBezTo>
                    <a:pt x="1435101" y="1212850"/>
                    <a:pt x="1325653" y="1201775"/>
                    <a:pt x="1325653" y="1201775"/>
                  </a:cubicBezTo>
                  <a:cubicBezTo>
                    <a:pt x="1303009" y="1141441"/>
                    <a:pt x="1235076" y="1081307"/>
                    <a:pt x="1235076" y="1081307"/>
                  </a:cubicBezTo>
                  <a:cubicBezTo>
                    <a:pt x="1235076" y="1081307"/>
                    <a:pt x="1280365" y="1054999"/>
                    <a:pt x="1303009" y="1006140"/>
                  </a:cubicBezTo>
                  <a:cubicBezTo>
                    <a:pt x="1303009" y="1006140"/>
                    <a:pt x="1408683" y="949765"/>
                    <a:pt x="1408683" y="897148"/>
                  </a:cubicBezTo>
                  <a:cubicBezTo>
                    <a:pt x="1408683" y="844531"/>
                    <a:pt x="1303009" y="788155"/>
                    <a:pt x="1303009" y="788155"/>
                  </a:cubicBezTo>
                  <a:cubicBezTo>
                    <a:pt x="1280365" y="739297"/>
                    <a:pt x="1235076" y="712988"/>
                    <a:pt x="1235076" y="712988"/>
                  </a:cubicBezTo>
                  <a:cubicBezTo>
                    <a:pt x="1235076" y="712988"/>
                    <a:pt x="1303009" y="652854"/>
                    <a:pt x="1325653" y="592720"/>
                  </a:cubicBezTo>
                  <a:cubicBezTo>
                    <a:pt x="1325653" y="592720"/>
                    <a:pt x="1325653" y="588962"/>
                    <a:pt x="1329427" y="588962"/>
                  </a:cubicBezTo>
                  <a:close/>
                  <a:moveTo>
                    <a:pt x="490312" y="588962"/>
                  </a:moveTo>
                  <a:cubicBezTo>
                    <a:pt x="494092" y="588962"/>
                    <a:pt x="494092" y="592720"/>
                    <a:pt x="494092" y="592720"/>
                  </a:cubicBezTo>
                  <a:cubicBezTo>
                    <a:pt x="516770" y="652854"/>
                    <a:pt x="581026" y="712988"/>
                    <a:pt x="581026" y="712988"/>
                  </a:cubicBezTo>
                  <a:cubicBezTo>
                    <a:pt x="581026" y="712988"/>
                    <a:pt x="539449" y="739297"/>
                    <a:pt x="516770" y="788155"/>
                  </a:cubicBezTo>
                  <a:cubicBezTo>
                    <a:pt x="516770" y="788155"/>
                    <a:pt x="410937" y="844531"/>
                    <a:pt x="410937" y="897148"/>
                  </a:cubicBezTo>
                  <a:cubicBezTo>
                    <a:pt x="410937" y="949765"/>
                    <a:pt x="516770" y="1006140"/>
                    <a:pt x="516770" y="1006140"/>
                  </a:cubicBezTo>
                  <a:cubicBezTo>
                    <a:pt x="539449" y="1054999"/>
                    <a:pt x="581026" y="1081307"/>
                    <a:pt x="581026" y="1081307"/>
                  </a:cubicBezTo>
                  <a:cubicBezTo>
                    <a:pt x="581026" y="1081307"/>
                    <a:pt x="516770" y="1141441"/>
                    <a:pt x="494092" y="1201775"/>
                  </a:cubicBezTo>
                  <a:cubicBezTo>
                    <a:pt x="494092" y="1201775"/>
                    <a:pt x="384478" y="1212850"/>
                    <a:pt x="339121" y="1126408"/>
                  </a:cubicBezTo>
                  <a:cubicBezTo>
                    <a:pt x="289984" y="1043724"/>
                    <a:pt x="327782" y="1021174"/>
                    <a:pt x="350461" y="1024932"/>
                  </a:cubicBezTo>
                  <a:cubicBezTo>
                    <a:pt x="373139" y="1032449"/>
                    <a:pt x="369359" y="1066274"/>
                    <a:pt x="346681" y="1073791"/>
                  </a:cubicBezTo>
                  <a:cubicBezTo>
                    <a:pt x="346681" y="1073791"/>
                    <a:pt x="380699" y="1100099"/>
                    <a:pt x="384478" y="1047482"/>
                  </a:cubicBezTo>
                  <a:cubicBezTo>
                    <a:pt x="388258" y="998624"/>
                    <a:pt x="342901" y="1002382"/>
                    <a:pt x="301324" y="1032449"/>
                  </a:cubicBezTo>
                  <a:cubicBezTo>
                    <a:pt x="301324" y="1032449"/>
                    <a:pt x="203050" y="983590"/>
                    <a:pt x="184151" y="897148"/>
                  </a:cubicBezTo>
                  <a:cubicBezTo>
                    <a:pt x="203050" y="806947"/>
                    <a:pt x="301324" y="761847"/>
                    <a:pt x="301324" y="761847"/>
                  </a:cubicBezTo>
                  <a:cubicBezTo>
                    <a:pt x="342901" y="791914"/>
                    <a:pt x="388258" y="795672"/>
                    <a:pt x="384478" y="743055"/>
                  </a:cubicBezTo>
                  <a:cubicBezTo>
                    <a:pt x="380699" y="694196"/>
                    <a:pt x="346681" y="720505"/>
                    <a:pt x="346681" y="720505"/>
                  </a:cubicBezTo>
                  <a:cubicBezTo>
                    <a:pt x="369359" y="724263"/>
                    <a:pt x="373139" y="761847"/>
                    <a:pt x="350461" y="765605"/>
                  </a:cubicBezTo>
                  <a:cubicBezTo>
                    <a:pt x="327782" y="773122"/>
                    <a:pt x="289984" y="746813"/>
                    <a:pt x="339121" y="664129"/>
                  </a:cubicBezTo>
                  <a:cubicBezTo>
                    <a:pt x="376919" y="592720"/>
                    <a:pt x="467633" y="588962"/>
                    <a:pt x="490312" y="588962"/>
                  </a:cubicBezTo>
                  <a:close/>
                  <a:moveTo>
                    <a:pt x="1325960" y="498475"/>
                  </a:moveTo>
                  <a:cubicBezTo>
                    <a:pt x="1325960" y="498475"/>
                    <a:pt x="1333501" y="585045"/>
                    <a:pt x="1220391" y="716782"/>
                  </a:cubicBezTo>
                  <a:cubicBezTo>
                    <a:pt x="1220391" y="716782"/>
                    <a:pt x="1156296" y="720546"/>
                    <a:pt x="1122363" y="731838"/>
                  </a:cubicBezTo>
                  <a:cubicBezTo>
                    <a:pt x="1122363" y="731838"/>
                    <a:pt x="1126133" y="682907"/>
                    <a:pt x="1126133" y="637740"/>
                  </a:cubicBezTo>
                  <a:cubicBezTo>
                    <a:pt x="1126133" y="637740"/>
                    <a:pt x="1243013" y="513531"/>
                    <a:pt x="1325960" y="498475"/>
                  </a:cubicBezTo>
                  <a:close/>
                  <a:moveTo>
                    <a:pt x="912314" y="498475"/>
                  </a:moveTo>
                  <a:cubicBezTo>
                    <a:pt x="968784" y="498475"/>
                    <a:pt x="991372" y="554979"/>
                    <a:pt x="991372" y="554979"/>
                  </a:cubicBezTo>
                  <a:cubicBezTo>
                    <a:pt x="991372" y="554979"/>
                    <a:pt x="1108076" y="592649"/>
                    <a:pt x="1055371" y="720725"/>
                  </a:cubicBezTo>
                  <a:cubicBezTo>
                    <a:pt x="1055371" y="720725"/>
                    <a:pt x="987607" y="683056"/>
                    <a:pt x="912314" y="683056"/>
                  </a:cubicBezTo>
                  <a:cubicBezTo>
                    <a:pt x="833257" y="683056"/>
                    <a:pt x="765493" y="720725"/>
                    <a:pt x="765493" y="720725"/>
                  </a:cubicBezTo>
                  <a:cubicBezTo>
                    <a:pt x="712788" y="592649"/>
                    <a:pt x="833257" y="554979"/>
                    <a:pt x="833257" y="554979"/>
                  </a:cubicBezTo>
                  <a:cubicBezTo>
                    <a:pt x="833257" y="554979"/>
                    <a:pt x="852080" y="498475"/>
                    <a:pt x="912314" y="498475"/>
                  </a:cubicBezTo>
                  <a:close/>
                  <a:moveTo>
                    <a:pt x="493317" y="498475"/>
                  </a:moveTo>
                  <a:cubicBezTo>
                    <a:pt x="576264" y="513531"/>
                    <a:pt x="693144" y="637740"/>
                    <a:pt x="693144" y="637740"/>
                  </a:cubicBezTo>
                  <a:cubicBezTo>
                    <a:pt x="693144" y="682907"/>
                    <a:pt x="696914" y="731838"/>
                    <a:pt x="696914" y="731838"/>
                  </a:cubicBezTo>
                  <a:cubicBezTo>
                    <a:pt x="662981" y="720546"/>
                    <a:pt x="598886" y="716782"/>
                    <a:pt x="598886" y="716782"/>
                  </a:cubicBezTo>
                  <a:cubicBezTo>
                    <a:pt x="485776" y="585045"/>
                    <a:pt x="493317" y="498475"/>
                    <a:pt x="493317" y="498475"/>
                  </a:cubicBezTo>
                  <a:close/>
                  <a:moveTo>
                    <a:pt x="911522" y="222250"/>
                  </a:moveTo>
                  <a:cubicBezTo>
                    <a:pt x="1005695" y="222250"/>
                    <a:pt x="1050899" y="320230"/>
                    <a:pt x="1050899" y="320230"/>
                  </a:cubicBezTo>
                  <a:cubicBezTo>
                    <a:pt x="1039598" y="331535"/>
                    <a:pt x="1016996" y="361683"/>
                    <a:pt x="1032064" y="391831"/>
                  </a:cubicBezTo>
                  <a:cubicBezTo>
                    <a:pt x="1047132" y="421978"/>
                    <a:pt x="1084801" y="384294"/>
                    <a:pt x="1084801" y="384294"/>
                  </a:cubicBezTo>
                  <a:cubicBezTo>
                    <a:pt x="1084801" y="384294"/>
                    <a:pt x="1039598" y="406905"/>
                    <a:pt x="1039598" y="365452"/>
                  </a:cubicBezTo>
                  <a:cubicBezTo>
                    <a:pt x="1043365" y="323998"/>
                    <a:pt x="1111170" y="312693"/>
                    <a:pt x="1175208" y="369220"/>
                  </a:cubicBezTo>
                  <a:cubicBezTo>
                    <a:pt x="1239246" y="425747"/>
                    <a:pt x="1243013" y="512421"/>
                    <a:pt x="1243013" y="512421"/>
                  </a:cubicBezTo>
                  <a:cubicBezTo>
                    <a:pt x="1201777" y="542569"/>
                    <a:pt x="1122471" y="625475"/>
                    <a:pt x="1122471" y="625475"/>
                  </a:cubicBezTo>
                  <a:cubicBezTo>
                    <a:pt x="1122471" y="625475"/>
                    <a:pt x="1107403" y="553874"/>
                    <a:pt x="1024530" y="523727"/>
                  </a:cubicBezTo>
                  <a:cubicBezTo>
                    <a:pt x="1024530" y="523727"/>
                    <a:pt x="975560" y="433284"/>
                    <a:pt x="911522" y="433284"/>
                  </a:cubicBezTo>
                  <a:cubicBezTo>
                    <a:pt x="843717" y="433284"/>
                    <a:pt x="794746" y="523727"/>
                    <a:pt x="794746" y="523727"/>
                  </a:cubicBezTo>
                  <a:cubicBezTo>
                    <a:pt x="715641" y="553874"/>
                    <a:pt x="696806" y="625475"/>
                    <a:pt x="696806" y="625475"/>
                  </a:cubicBezTo>
                  <a:cubicBezTo>
                    <a:pt x="696806" y="625475"/>
                    <a:pt x="617700" y="542569"/>
                    <a:pt x="576263" y="512421"/>
                  </a:cubicBezTo>
                  <a:cubicBezTo>
                    <a:pt x="576263" y="512421"/>
                    <a:pt x="580030" y="425747"/>
                    <a:pt x="644068" y="369220"/>
                  </a:cubicBezTo>
                  <a:cubicBezTo>
                    <a:pt x="708107" y="312693"/>
                    <a:pt x="775912" y="323998"/>
                    <a:pt x="779679" y="365452"/>
                  </a:cubicBezTo>
                  <a:cubicBezTo>
                    <a:pt x="779679" y="406905"/>
                    <a:pt x="734475" y="384294"/>
                    <a:pt x="734475" y="384294"/>
                  </a:cubicBezTo>
                  <a:cubicBezTo>
                    <a:pt x="734475" y="384294"/>
                    <a:pt x="772145" y="421978"/>
                    <a:pt x="787213" y="391831"/>
                  </a:cubicBezTo>
                  <a:cubicBezTo>
                    <a:pt x="802280" y="361683"/>
                    <a:pt x="779679" y="331535"/>
                    <a:pt x="768378" y="320230"/>
                  </a:cubicBezTo>
                  <a:cubicBezTo>
                    <a:pt x="768378" y="320230"/>
                    <a:pt x="813581" y="222250"/>
                    <a:pt x="911522" y="222250"/>
                  </a:cubicBezTo>
                  <a:close/>
                  <a:moveTo>
                    <a:pt x="907753" y="185737"/>
                  </a:moveTo>
                  <a:cubicBezTo>
                    <a:pt x="809738" y="204557"/>
                    <a:pt x="741881" y="294895"/>
                    <a:pt x="741881" y="294895"/>
                  </a:cubicBezTo>
                  <a:cubicBezTo>
                    <a:pt x="568468" y="328771"/>
                    <a:pt x="523231" y="490625"/>
                    <a:pt x="523231" y="490625"/>
                  </a:cubicBezTo>
                  <a:cubicBezTo>
                    <a:pt x="485532" y="483097"/>
                    <a:pt x="474223" y="498153"/>
                    <a:pt x="474223" y="498153"/>
                  </a:cubicBezTo>
                  <a:cubicBezTo>
                    <a:pt x="474223" y="498153"/>
                    <a:pt x="474223" y="505681"/>
                    <a:pt x="470453" y="539558"/>
                  </a:cubicBezTo>
                  <a:cubicBezTo>
                    <a:pt x="470453" y="539558"/>
                    <a:pt x="312120" y="558378"/>
                    <a:pt x="259342" y="742816"/>
                  </a:cubicBezTo>
                  <a:cubicBezTo>
                    <a:pt x="259342" y="742816"/>
                    <a:pt x="176406" y="787985"/>
                    <a:pt x="134938" y="900906"/>
                  </a:cubicBezTo>
                  <a:cubicBezTo>
                    <a:pt x="176406" y="1013828"/>
                    <a:pt x="259342" y="1058996"/>
                    <a:pt x="259342" y="1058996"/>
                  </a:cubicBezTo>
                  <a:cubicBezTo>
                    <a:pt x="312120" y="1243434"/>
                    <a:pt x="470453" y="1262255"/>
                    <a:pt x="470453" y="1262255"/>
                  </a:cubicBezTo>
                  <a:cubicBezTo>
                    <a:pt x="474223" y="1296131"/>
                    <a:pt x="474223" y="1303659"/>
                    <a:pt x="474223" y="1303659"/>
                  </a:cubicBezTo>
                  <a:cubicBezTo>
                    <a:pt x="474223" y="1303659"/>
                    <a:pt x="485532" y="1318715"/>
                    <a:pt x="523231" y="1311187"/>
                  </a:cubicBezTo>
                  <a:cubicBezTo>
                    <a:pt x="523231" y="1311187"/>
                    <a:pt x="568468" y="1473041"/>
                    <a:pt x="741881" y="1510682"/>
                  </a:cubicBezTo>
                  <a:cubicBezTo>
                    <a:pt x="741881" y="1510682"/>
                    <a:pt x="809738" y="1597255"/>
                    <a:pt x="907753" y="1616075"/>
                  </a:cubicBezTo>
                  <a:cubicBezTo>
                    <a:pt x="1009539" y="1597255"/>
                    <a:pt x="1077396" y="1510682"/>
                    <a:pt x="1077396" y="1510682"/>
                  </a:cubicBezTo>
                  <a:cubicBezTo>
                    <a:pt x="1250808" y="1473041"/>
                    <a:pt x="1296046" y="1311187"/>
                    <a:pt x="1296046" y="1311187"/>
                  </a:cubicBezTo>
                  <a:cubicBezTo>
                    <a:pt x="1333744" y="1318715"/>
                    <a:pt x="1345053" y="1303659"/>
                    <a:pt x="1345053" y="1303659"/>
                  </a:cubicBezTo>
                  <a:cubicBezTo>
                    <a:pt x="1345053" y="1303659"/>
                    <a:pt x="1345053" y="1296131"/>
                    <a:pt x="1348823" y="1262255"/>
                  </a:cubicBezTo>
                  <a:cubicBezTo>
                    <a:pt x="1348823" y="1262255"/>
                    <a:pt x="1503386" y="1243434"/>
                    <a:pt x="1559934" y="1058996"/>
                  </a:cubicBezTo>
                  <a:cubicBezTo>
                    <a:pt x="1559934" y="1058996"/>
                    <a:pt x="1642870" y="1013828"/>
                    <a:pt x="1684338" y="900906"/>
                  </a:cubicBezTo>
                  <a:cubicBezTo>
                    <a:pt x="1642870" y="787985"/>
                    <a:pt x="1559934" y="742816"/>
                    <a:pt x="1559934" y="742816"/>
                  </a:cubicBezTo>
                  <a:cubicBezTo>
                    <a:pt x="1503386" y="558378"/>
                    <a:pt x="1348823" y="539558"/>
                    <a:pt x="1348823" y="539558"/>
                  </a:cubicBezTo>
                  <a:cubicBezTo>
                    <a:pt x="1345053" y="505681"/>
                    <a:pt x="1345053" y="498153"/>
                    <a:pt x="1345053" y="498153"/>
                  </a:cubicBezTo>
                  <a:cubicBezTo>
                    <a:pt x="1345053" y="498153"/>
                    <a:pt x="1333744" y="483097"/>
                    <a:pt x="1296046" y="490625"/>
                  </a:cubicBezTo>
                  <a:cubicBezTo>
                    <a:pt x="1296046" y="490625"/>
                    <a:pt x="1250808" y="328771"/>
                    <a:pt x="1077396" y="294895"/>
                  </a:cubicBezTo>
                  <a:cubicBezTo>
                    <a:pt x="1077396" y="294895"/>
                    <a:pt x="1009539" y="204557"/>
                    <a:pt x="907753" y="185737"/>
                  </a:cubicBezTo>
                  <a:close/>
                  <a:moveTo>
                    <a:pt x="907754" y="0"/>
                  </a:moveTo>
                  <a:cubicBezTo>
                    <a:pt x="941654" y="33914"/>
                    <a:pt x="1024519" y="97974"/>
                    <a:pt x="1073485" y="120584"/>
                  </a:cubicBezTo>
                  <a:cubicBezTo>
                    <a:pt x="1122451" y="146962"/>
                    <a:pt x="1242983" y="207253"/>
                    <a:pt x="1303249" y="290155"/>
                  </a:cubicBezTo>
                  <a:cubicBezTo>
                    <a:pt x="1367281" y="373056"/>
                    <a:pt x="1352215" y="478567"/>
                    <a:pt x="1352215" y="478567"/>
                  </a:cubicBezTo>
                  <a:cubicBezTo>
                    <a:pt x="1352215" y="478567"/>
                    <a:pt x="1551845" y="489872"/>
                    <a:pt x="1646011" y="636833"/>
                  </a:cubicBezTo>
                  <a:cubicBezTo>
                    <a:pt x="1743943" y="780026"/>
                    <a:pt x="1762776" y="855391"/>
                    <a:pt x="1819275" y="900610"/>
                  </a:cubicBezTo>
                  <a:cubicBezTo>
                    <a:pt x="1762776" y="945829"/>
                    <a:pt x="1743943" y="1021194"/>
                    <a:pt x="1646011" y="1164387"/>
                  </a:cubicBezTo>
                  <a:cubicBezTo>
                    <a:pt x="1551845" y="1311348"/>
                    <a:pt x="1352215" y="1322653"/>
                    <a:pt x="1352215" y="1322653"/>
                  </a:cubicBezTo>
                  <a:cubicBezTo>
                    <a:pt x="1352215" y="1322653"/>
                    <a:pt x="1367281" y="1428164"/>
                    <a:pt x="1303249" y="1511065"/>
                  </a:cubicBezTo>
                  <a:cubicBezTo>
                    <a:pt x="1242983" y="1597735"/>
                    <a:pt x="1122451" y="1654259"/>
                    <a:pt x="1073485" y="1680636"/>
                  </a:cubicBezTo>
                  <a:cubicBezTo>
                    <a:pt x="1024519" y="1703246"/>
                    <a:pt x="941654" y="1767306"/>
                    <a:pt x="907754" y="1804988"/>
                  </a:cubicBezTo>
                  <a:cubicBezTo>
                    <a:pt x="877621" y="1767306"/>
                    <a:pt x="794756" y="1703246"/>
                    <a:pt x="745790" y="1680636"/>
                  </a:cubicBezTo>
                  <a:cubicBezTo>
                    <a:pt x="696824" y="1654259"/>
                    <a:pt x="576292" y="1597735"/>
                    <a:pt x="512260" y="1511065"/>
                  </a:cubicBezTo>
                  <a:cubicBezTo>
                    <a:pt x="451994" y="1428164"/>
                    <a:pt x="467060" y="1322653"/>
                    <a:pt x="467060" y="1322653"/>
                  </a:cubicBezTo>
                  <a:cubicBezTo>
                    <a:pt x="467060" y="1322653"/>
                    <a:pt x="267430" y="1311348"/>
                    <a:pt x="169498" y="1164387"/>
                  </a:cubicBezTo>
                  <a:cubicBezTo>
                    <a:pt x="75332" y="1021194"/>
                    <a:pt x="56499" y="945829"/>
                    <a:pt x="0" y="900610"/>
                  </a:cubicBezTo>
                  <a:cubicBezTo>
                    <a:pt x="56499" y="855391"/>
                    <a:pt x="75332" y="780026"/>
                    <a:pt x="169498" y="636833"/>
                  </a:cubicBezTo>
                  <a:cubicBezTo>
                    <a:pt x="267430" y="489872"/>
                    <a:pt x="467060" y="478567"/>
                    <a:pt x="467060" y="478567"/>
                  </a:cubicBezTo>
                  <a:cubicBezTo>
                    <a:pt x="467060" y="478567"/>
                    <a:pt x="451994" y="373056"/>
                    <a:pt x="512260" y="290155"/>
                  </a:cubicBezTo>
                  <a:cubicBezTo>
                    <a:pt x="576292" y="207253"/>
                    <a:pt x="696824" y="146962"/>
                    <a:pt x="745790" y="120584"/>
                  </a:cubicBezTo>
                  <a:cubicBezTo>
                    <a:pt x="794756" y="97974"/>
                    <a:pt x="877621" y="33914"/>
                    <a:pt x="907754" y="0"/>
                  </a:cubicBezTo>
                  <a:close/>
                </a:path>
              </a:pathLst>
            </a:custGeom>
            <a:noFill/>
            <a:ln>
              <a:solidFill>
                <a:srgbClr val="43495F"/>
              </a:solidFill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微软雅黑" panose="020b0503020204020204" charset="-122"/>
                <a:sym typeface="Arial" pitchFamily="34" charset="0"/>
              </a:endParaRPr>
            </a:p>
          </p:txBody>
        </p:sp>
      </p:grpSp>
      <p:grpSp>
        <p:nvGrpSpPr>
          <p:cNvPr id="24" name="组合 23" title=""/>
          <p:cNvGrpSpPr/>
          <p:nvPr>
            <p:custDataLst>
              <p:tags r:id="rId7"/>
            </p:custDataLst>
          </p:nvPr>
        </p:nvGrpSpPr>
        <p:grpSpPr>
          <a:xfrm>
            <a:off x="8689340" y="259715"/>
            <a:ext cx="1226820" cy="1226820"/>
            <a:chOff x="4022919" y="1953286"/>
            <a:chExt cx="1620000" cy="1620000"/>
          </a:xfrm>
          <a:solidFill>
            <a:srgbClr val="38518C"/>
          </a:solidFill>
        </p:grpSpPr>
        <p:sp>
          <p:nvSpPr>
            <p:cNvPr id="25" name="任意多边形 24"/>
            <p:cNvSpPr/>
            <p:nvPr>
              <p:custDataLst>
                <p:tags r:id="rId8"/>
              </p:custDataLst>
            </p:nvPr>
          </p:nvSpPr>
          <p:spPr bwMode="auto">
            <a:xfrm rot="5400000">
              <a:off x="4022919" y="1953286"/>
              <a:ext cx="1620000" cy="1620000"/>
            </a:xfrm>
            <a:custGeom>
              <a:gdLst>
                <a:gd name="connsiteX0" fmla="*/ 1141709 w 2279650"/>
                <a:gd name="connsiteY0" fmla="*/ 173038 h 2274888"/>
                <a:gd name="connsiteX1" fmla="*/ 813858 w 2279650"/>
                <a:gd name="connsiteY1" fmla="*/ 391536 h 2274888"/>
                <a:gd name="connsiteX2" fmla="*/ 648049 w 2279650"/>
                <a:gd name="connsiteY2" fmla="*/ 670310 h 2274888"/>
                <a:gd name="connsiteX3" fmla="*/ 354113 w 2279650"/>
                <a:gd name="connsiteY3" fmla="*/ 851136 h 2274888"/>
                <a:gd name="connsiteX4" fmla="*/ 161925 w 2279650"/>
                <a:gd name="connsiteY4" fmla="*/ 1137445 h 2274888"/>
                <a:gd name="connsiteX5" fmla="*/ 354113 w 2279650"/>
                <a:gd name="connsiteY5" fmla="*/ 1423753 h 2274888"/>
                <a:gd name="connsiteX6" fmla="*/ 648049 w 2279650"/>
                <a:gd name="connsiteY6" fmla="*/ 1608346 h 2274888"/>
                <a:gd name="connsiteX7" fmla="*/ 813858 w 2279650"/>
                <a:gd name="connsiteY7" fmla="*/ 1883353 h 2274888"/>
                <a:gd name="connsiteX8" fmla="*/ 1141709 w 2279650"/>
                <a:gd name="connsiteY8" fmla="*/ 2101851 h 2274888"/>
                <a:gd name="connsiteX9" fmla="*/ 1469560 w 2279650"/>
                <a:gd name="connsiteY9" fmla="*/ 1883353 h 2274888"/>
                <a:gd name="connsiteX10" fmla="*/ 1635370 w 2279650"/>
                <a:gd name="connsiteY10" fmla="*/ 1608346 h 2274888"/>
                <a:gd name="connsiteX11" fmla="*/ 1925537 w 2279650"/>
                <a:gd name="connsiteY11" fmla="*/ 1423753 h 2274888"/>
                <a:gd name="connsiteX12" fmla="*/ 2117725 w 2279650"/>
                <a:gd name="connsiteY12" fmla="*/ 1137445 h 2274888"/>
                <a:gd name="connsiteX13" fmla="*/ 1925537 w 2279650"/>
                <a:gd name="connsiteY13" fmla="*/ 851136 h 2274888"/>
                <a:gd name="connsiteX14" fmla="*/ 1635370 w 2279650"/>
                <a:gd name="connsiteY14" fmla="*/ 670310 h 2274888"/>
                <a:gd name="connsiteX15" fmla="*/ 1469560 w 2279650"/>
                <a:gd name="connsiteY15" fmla="*/ 391536 h 2274888"/>
                <a:gd name="connsiteX16" fmla="*/ 1141709 w 2279650"/>
                <a:gd name="connsiteY16" fmla="*/ 173038 h 2274888"/>
                <a:gd name="connsiteX17" fmla="*/ 1141709 w 2279650"/>
                <a:gd name="connsiteY17" fmla="*/ 0 h 2274888"/>
                <a:gd name="connsiteX18" fmla="*/ 1578799 w 2279650"/>
                <a:gd name="connsiteY18" fmla="*/ 350273 h 2274888"/>
                <a:gd name="connsiteX19" fmla="*/ 1721984 w 2279650"/>
                <a:gd name="connsiteY19" fmla="*/ 591320 h 2274888"/>
                <a:gd name="connsiteX20" fmla="*/ 2087481 w 2279650"/>
                <a:gd name="connsiteY20" fmla="*/ 896396 h 2274888"/>
                <a:gd name="connsiteX21" fmla="*/ 2279650 w 2279650"/>
                <a:gd name="connsiteY21" fmla="*/ 1137444 h 2274888"/>
                <a:gd name="connsiteX22" fmla="*/ 2087481 w 2279650"/>
                <a:gd name="connsiteY22" fmla="*/ 1378492 h 2274888"/>
                <a:gd name="connsiteX23" fmla="*/ 1721984 w 2279650"/>
                <a:gd name="connsiteY23" fmla="*/ 1683568 h 2274888"/>
                <a:gd name="connsiteX24" fmla="*/ 1578799 w 2279650"/>
                <a:gd name="connsiteY24" fmla="*/ 1928382 h 2274888"/>
                <a:gd name="connsiteX25" fmla="*/ 1141709 w 2279650"/>
                <a:gd name="connsiteY25" fmla="*/ 2274888 h 2274888"/>
                <a:gd name="connsiteX26" fmla="*/ 700851 w 2279650"/>
                <a:gd name="connsiteY26" fmla="*/ 1928382 h 2274888"/>
                <a:gd name="connsiteX27" fmla="*/ 557667 w 2279650"/>
                <a:gd name="connsiteY27" fmla="*/ 1683568 h 2274888"/>
                <a:gd name="connsiteX28" fmla="*/ 195937 w 2279650"/>
                <a:gd name="connsiteY28" fmla="*/ 1378492 h 2274888"/>
                <a:gd name="connsiteX29" fmla="*/ 0 w 2279650"/>
                <a:gd name="connsiteY29" fmla="*/ 1137444 h 2274888"/>
                <a:gd name="connsiteX30" fmla="*/ 195937 w 2279650"/>
                <a:gd name="connsiteY30" fmla="*/ 896396 h 2274888"/>
                <a:gd name="connsiteX31" fmla="*/ 557667 w 2279650"/>
                <a:gd name="connsiteY31" fmla="*/ 591320 h 2274888"/>
                <a:gd name="connsiteX32" fmla="*/ 700851 w 2279650"/>
                <a:gd name="connsiteY32" fmla="*/ 350273 h 2274888"/>
                <a:gd name="connsiteX33" fmla="*/ 1141709 w 2279650"/>
                <a:gd name="connsiteY33" fmla="*/ 0 h 22748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279650" h="2274888">
                  <a:moveTo>
                    <a:pt x="1141709" y="173038"/>
                  </a:moveTo>
                  <a:cubicBezTo>
                    <a:pt x="1039962" y="289822"/>
                    <a:pt x="957058" y="289822"/>
                    <a:pt x="813858" y="391536"/>
                  </a:cubicBezTo>
                  <a:cubicBezTo>
                    <a:pt x="670659" y="493251"/>
                    <a:pt x="648049" y="670310"/>
                    <a:pt x="648049" y="670310"/>
                  </a:cubicBezTo>
                  <a:cubicBezTo>
                    <a:pt x="648049" y="670310"/>
                    <a:pt x="455860" y="696681"/>
                    <a:pt x="354113" y="851136"/>
                  </a:cubicBezTo>
                  <a:cubicBezTo>
                    <a:pt x="256135" y="1001825"/>
                    <a:pt x="237293" y="1103540"/>
                    <a:pt x="161925" y="1137445"/>
                  </a:cubicBezTo>
                  <a:cubicBezTo>
                    <a:pt x="237293" y="1171350"/>
                    <a:pt x="256135" y="1273064"/>
                    <a:pt x="354113" y="1423753"/>
                  </a:cubicBezTo>
                  <a:cubicBezTo>
                    <a:pt x="455860" y="1578209"/>
                    <a:pt x="648049" y="1608346"/>
                    <a:pt x="648049" y="1608346"/>
                  </a:cubicBezTo>
                  <a:cubicBezTo>
                    <a:pt x="648049" y="1608346"/>
                    <a:pt x="670659" y="1781638"/>
                    <a:pt x="813858" y="1883353"/>
                  </a:cubicBezTo>
                  <a:cubicBezTo>
                    <a:pt x="957058" y="1988835"/>
                    <a:pt x="1039962" y="1988835"/>
                    <a:pt x="1141709" y="2101851"/>
                  </a:cubicBezTo>
                  <a:cubicBezTo>
                    <a:pt x="1243456" y="1988835"/>
                    <a:pt x="1326361" y="1988835"/>
                    <a:pt x="1469560" y="1883353"/>
                  </a:cubicBezTo>
                  <a:cubicBezTo>
                    <a:pt x="1612759" y="1781638"/>
                    <a:pt x="1635370" y="1608346"/>
                    <a:pt x="1635370" y="1608346"/>
                  </a:cubicBezTo>
                  <a:cubicBezTo>
                    <a:pt x="1635370" y="1608346"/>
                    <a:pt x="1823790" y="1578209"/>
                    <a:pt x="1925537" y="1423753"/>
                  </a:cubicBezTo>
                  <a:cubicBezTo>
                    <a:pt x="2027283" y="1273064"/>
                    <a:pt x="2046125" y="1171350"/>
                    <a:pt x="2117725" y="1137445"/>
                  </a:cubicBezTo>
                  <a:cubicBezTo>
                    <a:pt x="2046125" y="1103540"/>
                    <a:pt x="2027283" y="1001825"/>
                    <a:pt x="1925537" y="851136"/>
                  </a:cubicBezTo>
                  <a:cubicBezTo>
                    <a:pt x="1823790" y="696681"/>
                    <a:pt x="1635370" y="670310"/>
                    <a:pt x="1635370" y="670310"/>
                  </a:cubicBezTo>
                  <a:cubicBezTo>
                    <a:pt x="1635370" y="670310"/>
                    <a:pt x="1612759" y="493251"/>
                    <a:pt x="1469560" y="391536"/>
                  </a:cubicBezTo>
                  <a:cubicBezTo>
                    <a:pt x="1326361" y="289822"/>
                    <a:pt x="1243456" y="289822"/>
                    <a:pt x="1141709" y="173038"/>
                  </a:cubicBezTo>
                  <a:close/>
                  <a:moveTo>
                    <a:pt x="1141709" y="0"/>
                  </a:moveTo>
                  <a:cubicBezTo>
                    <a:pt x="1228373" y="180786"/>
                    <a:pt x="1439382" y="252347"/>
                    <a:pt x="1578799" y="350273"/>
                  </a:cubicBezTo>
                  <a:cubicBezTo>
                    <a:pt x="1718216" y="444432"/>
                    <a:pt x="1721984" y="591320"/>
                    <a:pt x="1721984" y="591320"/>
                  </a:cubicBezTo>
                  <a:cubicBezTo>
                    <a:pt x="1721984" y="591320"/>
                    <a:pt x="1929225" y="651582"/>
                    <a:pt x="2087481" y="896396"/>
                  </a:cubicBezTo>
                  <a:cubicBezTo>
                    <a:pt x="2241970" y="1141211"/>
                    <a:pt x="2189218" y="1114846"/>
                    <a:pt x="2279650" y="1137444"/>
                  </a:cubicBezTo>
                  <a:cubicBezTo>
                    <a:pt x="2189218" y="1160042"/>
                    <a:pt x="2241970" y="1133678"/>
                    <a:pt x="2087481" y="1378492"/>
                  </a:cubicBezTo>
                  <a:cubicBezTo>
                    <a:pt x="1929225" y="1623306"/>
                    <a:pt x="1721984" y="1683568"/>
                    <a:pt x="1721984" y="1683568"/>
                  </a:cubicBezTo>
                  <a:cubicBezTo>
                    <a:pt x="1721984" y="1683568"/>
                    <a:pt x="1718216" y="1830456"/>
                    <a:pt x="1578799" y="1928382"/>
                  </a:cubicBezTo>
                  <a:cubicBezTo>
                    <a:pt x="1439382" y="2022541"/>
                    <a:pt x="1228373" y="2094102"/>
                    <a:pt x="1141709" y="2274888"/>
                  </a:cubicBezTo>
                  <a:cubicBezTo>
                    <a:pt x="1051277" y="2094102"/>
                    <a:pt x="840268" y="2022541"/>
                    <a:pt x="700851" y="1928382"/>
                  </a:cubicBezTo>
                  <a:cubicBezTo>
                    <a:pt x="565203" y="1830456"/>
                    <a:pt x="557667" y="1683568"/>
                    <a:pt x="557667" y="1683568"/>
                  </a:cubicBezTo>
                  <a:cubicBezTo>
                    <a:pt x="557667" y="1683568"/>
                    <a:pt x="350426" y="1623306"/>
                    <a:pt x="195937" y="1378492"/>
                  </a:cubicBezTo>
                  <a:cubicBezTo>
                    <a:pt x="37680" y="1133678"/>
                    <a:pt x="94200" y="1160042"/>
                    <a:pt x="0" y="1137444"/>
                  </a:cubicBezTo>
                  <a:cubicBezTo>
                    <a:pt x="94200" y="1114846"/>
                    <a:pt x="37680" y="1141211"/>
                    <a:pt x="195937" y="896396"/>
                  </a:cubicBezTo>
                  <a:cubicBezTo>
                    <a:pt x="350426" y="651582"/>
                    <a:pt x="557667" y="591320"/>
                    <a:pt x="557667" y="591320"/>
                  </a:cubicBezTo>
                  <a:cubicBezTo>
                    <a:pt x="557667" y="591320"/>
                    <a:pt x="565203" y="444432"/>
                    <a:pt x="700851" y="350273"/>
                  </a:cubicBezTo>
                  <a:cubicBezTo>
                    <a:pt x="840268" y="252347"/>
                    <a:pt x="1051277" y="180786"/>
                    <a:pt x="1141709" y="0"/>
                  </a:cubicBezTo>
                  <a:close/>
                </a:path>
              </a:pathLst>
            </a:custGeom>
            <a:solidFill>
              <a:srgbClr val="43495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微软雅黑" panose="020b0503020204020204" charset="-122"/>
                <a:sym typeface="Arial" pitchFamily="34" charset="0"/>
              </a:endParaRPr>
            </a:p>
          </p:txBody>
        </p:sp>
        <p:sp>
          <p:nvSpPr>
            <p:cNvPr id="26" name="任意多边形 25"/>
            <p:cNvSpPr/>
            <p:nvPr>
              <p:custDataLst>
                <p:tags r:id="rId9"/>
              </p:custDataLst>
            </p:nvPr>
          </p:nvSpPr>
          <p:spPr bwMode="auto">
            <a:xfrm rot="5400000">
              <a:off x="4183108" y="2120597"/>
              <a:ext cx="1292840" cy="1285374"/>
            </a:xfrm>
            <a:custGeom>
              <a:gdLst>
                <a:gd name="connsiteX0" fmla="*/ 696806 w 1819275"/>
                <a:gd name="connsiteY0" fmla="*/ 1179512 h 1804988"/>
                <a:gd name="connsiteX1" fmla="*/ 794746 w 1819275"/>
                <a:gd name="connsiteY1" fmla="*/ 1277492 h 1804988"/>
                <a:gd name="connsiteX2" fmla="*/ 911522 w 1819275"/>
                <a:gd name="connsiteY2" fmla="*/ 1367935 h 1804988"/>
                <a:gd name="connsiteX3" fmla="*/ 1024530 w 1819275"/>
                <a:gd name="connsiteY3" fmla="*/ 1277492 h 1804988"/>
                <a:gd name="connsiteX4" fmla="*/ 1122471 w 1819275"/>
                <a:gd name="connsiteY4" fmla="*/ 1179512 h 1804988"/>
                <a:gd name="connsiteX5" fmla="*/ 1243013 w 1819275"/>
                <a:gd name="connsiteY5" fmla="*/ 1288798 h 1804988"/>
                <a:gd name="connsiteX6" fmla="*/ 1175208 w 1819275"/>
                <a:gd name="connsiteY6" fmla="*/ 1431999 h 1804988"/>
                <a:gd name="connsiteX7" fmla="*/ 1039598 w 1819275"/>
                <a:gd name="connsiteY7" fmla="*/ 1435767 h 1804988"/>
                <a:gd name="connsiteX8" fmla="*/ 1084801 w 1819275"/>
                <a:gd name="connsiteY8" fmla="*/ 1416925 h 1804988"/>
                <a:gd name="connsiteX9" fmla="*/ 1032064 w 1819275"/>
                <a:gd name="connsiteY9" fmla="*/ 1409388 h 1804988"/>
                <a:gd name="connsiteX10" fmla="*/ 1050899 w 1819275"/>
                <a:gd name="connsiteY10" fmla="*/ 1480989 h 1804988"/>
                <a:gd name="connsiteX11" fmla="*/ 911522 w 1819275"/>
                <a:gd name="connsiteY11" fmla="*/ 1582737 h 1804988"/>
                <a:gd name="connsiteX12" fmla="*/ 768378 w 1819275"/>
                <a:gd name="connsiteY12" fmla="*/ 1480989 h 1804988"/>
                <a:gd name="connsiteX13" fmla="*/ 787213 w 1819275"/>
                <a:gd name="connsiteY13" fmla="*/ 1409388 h 1804988"/>
                <a:gd name="connsiteX14" fmla="*/ 734475 w 1819275"/>
                <a:gd name="connsiteY14" fmla="*/ 1416925 h 1804988"/>
                <a:gd name="connsiteX15" fmla="*/ 779679 w 1819275"/>
                <a:gd name="connsiteY15" fmla="*/ 1435767 h 1804988"/>
                <a:gd name="connsiteX16" fmla="*/ 644068 w 1819275"/>
                <a:gd name="connsiteY16" fmla="*/ 1431999 h 1804988"/>
                <a:gd name="connsiteX17" fmla="*/ 576263 w 1819275"/>
                <a:gd name="connsiteY17" fmla="*/ 1288798 h 1804988"/>
                <a:gd name="connsiteX18" fmla="*/ 696806 w 1819275"/>
                <a:gd name="connsiteY18" fmla="*/ 1179512 h 1804988"/>
                <a:gd name="connsiteX19" fmla="*/ 765493 w 1819275"/>
                <a:gd name="connsiteY19" fmla="*/ 1081087 h 1804988"/>
                <a:gd name="connsiteX20" fmla="*/ 912314 w 1819275"/>
                <a:gd name="connsiteY20" fmla="*/ 1118757 h 1804988"/>
                <a:gd name="connsiteX21" fmla="*/ 1055371 w 1819275"/>
                <a:gd name="connsiteY21" fmla="*/ 1081087 h 1804988"/>
                <a:gd name="connsiteX22" fmla="*/ 991372 w 1819275"/>
                <a:gd name="connsiteY22" fmla="*/ 1246833 h 1804988"/>
                <a:gd name="connsiteX23" fmla="*/ 912314 w 1819275"/>
                <a:gd name="connsiteY23" fmla="*/ 1303337 h 1804988"/>
                <a:gd name="connsiteX24" fmla="*/ 833257 w 1819275"/>
                <a:gd name="connsiteY24" fmla="*/ 1246833 h 1804988"/>
                <a:gd name="connsiteX25" fmla="*/ 765493 w 1819275"/>
                <a:gd name="connsiteY25" fmla="*/ 1081087 h 1804988"/>
                <a:gd name="connsiteX26" fmla="*/ 1122363 w 1819275"/>
                <a:gd name="connsiteY26" fmla="*/ 1069975 h 1804988"/>
                <a:gd name="connsiteX27" fmla="*/ 1220391 w 1819275"/>
                <a:gd name="connsiteY27" fmla="*/ 1085031 h 1804988"/>
                <a:gd name="connsiteX28" fmla="*/ 1325960 w 1819275"/>
                <a:gd name="connsiteY28" fmla="*/ 1303338 h 1804988"/>
                <a:gd name="connsiteX29" fmla="*/ 1126133 w 1819275"/>
                <a:gd name="connsiteY29" fmla="*/ 1164073 h 1804988"/>
                <a:gd name="connsiteX30" fmla="*/ 1122363 w 1819275"/>
                <a:gd name="connsiteY30" fmla="*/ 1069975 h 1804988"/>
                <a:gd name="connsiteX31" fmla="*/ 696914 w 1819275"/>
                <a:gd name="connsiteY31" fmla="*/ 1069975 h 1804988"/>
                <a:gd name="connsiteX32" fmla="*/ 693144 w 1819275"/>
                <a:gd name="connsiteY32" fmla="*/ 1164073 h 1804988"/>
                <a:gd name="connsiteX33" fmla="*/ 493317 w 1819275"/>
                <a:gd name="connsiteY33" fmla="*/ 1303338 h 1804988"/>
                <a:gd name="connsiteX34" fmla="*/ 598886 w 1819275"/>
                <a:gd name="connsiteY34" fmla="*/ 1085031 h 1804988"/>
                <a:gd name="connsiteX35" fmla="*/ 696914 w 1819275"/>
                <a:gd name="connsiteY35" fmla="*/ 1069975 h 1804988"/>
                <a:gd name="connsiteX36" fmla="*/ 1164680 w 1819275"/>
                <a:gd name="connsiteY36" fmla="*/ 754062 h 1804988"/>
                <a:gd name="connsiteX37" fmla="*/ 1255245 w 1819275"/>
                <a:gd name="connsiteY37" fmla="*/ 825610 h 1804988"/>
                <a:gd name="connsiteX38" fmla="*/ 1338264 w 1819275"/>
                <a:gd name="connsiteY38" fmla="*/ 897159 h 1804988"/>
                <a:gd name="connsiteX39" fmla="*/ 1255245 w 1819275"/>
                <a:gd name="connsiteY39" fmla="*/ 964941 h 1804988"/>
                <a:gd name="connsiteX40" fmla="*/ 1108076 w 1819275"/>
                <a:gd name="connsiteY40" fmla="*/ 1025192 h 1804988"/>
                <a:gd name="connsiteX41" fmla="*/ 1157132 w 1819275"/>
                <a:gd name="connsiteY41" fmla="*/ 897159 h 1804988"/>
                <a:gd name="connsiteX42" fmla="*/ 1108076 w 1819275"/>
                <a:gd name="connsiteY42" fmla="*/ 765359 h 1804988"/>
                <a:gd name="connsiteX43" fmla="*/ 1164680 w 1819275"/>
                <a:gd name="connsiteY43" fmla="*/ 754062 h 1804988"/>
                <a:gd name="connsiteX44" fmla="*/ 655945 w 1819275"/>
                <a:gd name="connsiteY44" fmla="*/ 754062 h 1804988"/>
                <a:gd name="connsiteX45" fmla="*/ 712788 w 1819275"/>
                <a:gd name="connsiteY45" fmla="*/ 765359 h 1804988"/>
                <a:gd name="connsiteX46" fmla="*/ 667314 w 1819275"/>
                <a:gd name="connsiteY46" fmla="*/ 897159 h 1804988"/>
                <a:gd name="connsiteX47" fmla="*/ 712788 w 1819275"/>
                <a:gd name="connsiteY47" fmla="*/ 1025192 h 1804988"/>
                <a:gd name="connsiteX48" fmla="*/ 564997 w 1819275"/>
                <a:gd name="connsiteY48" fmla="*/ 964941 h 1804988"/>
                <a:gd name="connsiteX49" fmla="*/ 477838 w 1819275"/>
                <a:gd name="connsiteY49" fmla="*/ 897159 h 1804988"/>
                <a:gd name="connsiteX50" fmla="*/ 564997 w 1819275"/>
                <a:gd name="connsiteY50" fmla="*/ 825610 h 1804988"/>
                <a:gd name="connsiteX51" fmla="*/ 655945 w 1819275"/>
                <a:gd name="connsiteY51" fmla="*/ 754062 h 1804988"/>
                <a:gd name="connsiteX52" fmla="*/ 908051 w 1819275"/>
                <a:gd name="connsiteY52" fmla="*/ 715962 h 1804988"/>
                <a:gd name="connsiteX53" fmla="*/ 1089026 w 1819275"/>
                <a:gd name="connsiteY53" fmla="*/ 896937 h 1804988"/>
                <a:gd name="connsiteX54" fmla="*/ 908051 w 1819275"/>
                <a:gd name="connsiteY54" fmla="*/ 1077912 h 1804988"/>
                <a:gd name="connsiteX55" fmla="*/ 727076 w 1819275"/>
                <a:gd name="connsiteY55" fmla="*/ 896937 h 1804988"/>
                <a:gd name="connsiteX56" fmla="*/ 908051 w 1819275"/>
                <a:gd name="connsiteY56" fmla="*/ 715962 h 1804988"/>
                <a:gd name="connsiteX57" fmla="*/ 1329427 w 1819275"/>
                <a:gd name="connsiteY57" fmla="*/ 588962 h 1804988"/>
                <a:gd name="connsiteX58" fmla="*/ 1480390 w 1819275"/>
                <a:gd name="connsiteY58" fmla="*/ 664129 h 1804988"/>
                <a:gd name="connsiteX59" fmla="*/ 1469068 w 1819275"/>
                <a:gd name="connsiteY59" fmla="*/ 765605 h 1804988"/>
                <a:gd name="connsiteX60" fmla="*/ 1472842 w 1819275"/>
                <a:gd name="connsiteY60" fmla="*/ 720505 h 1804988"/>
                <a:gd name="connsiteX61" fmla="*/ 1435101 w 1819275"/>
                <a:gd name="connsiteY61" fmla="*/ 743055 h 1804988"/>
                <a:gd name="connsiteX62" fmla="*/ 1518130 w 1819275"/>
                <a:gd name="connsiteY62" fmla="*/ 761847 h 1804988"/>
                <a:gd name="connsiteX63" fmla="*/ 1635126 w 1819275"/>
                <a:gd name="connsiteY63" fmla="*/ 897148 h 1804988"/>
                <a:gd name="connsiteX64" fmla="*/ 1518130 w 1819275"/>
                <a:gd name="connsiteY64" fmla="*/ 1032449 h 1804988"/>
                <a:gd name="connsiteX65" fmla="*/ 1435101 w 1819275"/>
                <a:gd name="connsiteY65" fmla="*/ 1047482 h 1804988"/>
                <a:gd name="connsiteX66" fmla="*/ 1472842 w 1819275"/>
                <a:gd name="connsiteY66" fmla="*/ 1073791 h 1804988"/>
                <a:gd name="connsiteX67" fmla="*/ 1469068 w 1819275"/>
                <a:gd name="connsiteY67" fmla="*/ 1024932 h 1804988"/>
                <a:gd name="connsiteX68" fmla="*/ 1480390 w 1819275"/>
                <a:gd name="connsiteY68" fmla="*/ 1126408 h 1804988"/>
                <a:gd name="connsiteX69" fmla="*/ 1325653 w 1819275"/>
                <a:gd name="connsiteY69" fmla="*/ 1201775 h 1804988"/>
                <a:gd name="connsiteX70" fmla="*/ 1235076 w 1819275"/>
                <a:gd name="connsiteY70" fmla="*/ 1081307 h 1804988"/>
                <a:gd name="connsiteX71" fmla="*/ 1303009 w 1819275"/>
                <a:gd name="connsiteY71" fmla="*/ 1006140 h 1804988"/>
                <a:gd name="connsiteX72" fmla="*/ 1408683 w 1819275"/>
                <a:gd name="connsiteY72" fmla="*/ 897148 h 1804988"/>
                <a:gd name="connsiteX73" fmla="*/ 1303009 w 1819275"/>
                <a:gd name="connsiteY73" fmla="*/ 788155 h 1804988"/>
                <a:gd name="connsiteX74" fmla="*/ 1235076 w 1819275"/>
                <a:gd name="connsiteY74" fmla="*/ 712988 h 1804988"/>
                <a:gd name="connsiteX75" fmla="*/ 1325653 w 1819275"/>
                <a:gd name="connsiteY75" fmla="*/ 592720 h 1804988"/>
                <a:gd name="connsiteX76" fmla="*/ 1329427 w 1819275"/>
                <a:gd name="connsiteY76" fmla="*/ 588962 h 1804988"/>
                <a:gd name="connsiteX77" fmla="*/ 490312 w 1819275"/>
                <a:gd name="connsiteY77" fmla="*/ 588962 h 1804988"/>
                <a:gd name="connsiteX78" fmla="*/ 494092 w 1819275"/>
                <a:gd name="connsiteY78" fmla="*/ 592720 h 1804988"/>
                <a:gd name="connsiteX79" fmla="*/ 581026 w 1819275"/>
                <a:gd name="connsiteY79" fmla="*/ 712988 h 1804988"/>
                <a:gd name="connsiteX80" fmla="*/ 516770 w 1819275"/>
                <a:gd name="connsiteY80" fmla="*/ 788155 h 1804988"/>
                <a:gd name="connsiteX81" fmla="*/ 410937 w 1819275"/>
                <a:gd name="connsiteY81" fmla="*/ 897148 h 1804988"/>
                <a:gd name="connsiteX82" fmla="*/ 516770 w 1819275"/>
                <a:gd name="connsiteY82" fmla="*/ 1006140 h 1804988"/>
                <a:gd name="connsiteX83" fmla="*/ 581026 w 1819275"/>
                <a:gd name="connsiteY83" fmla="*/ 1081307 h 1804988"/>
                <a:gd name="connsiteX84" fmla="*/ 494092 w 1819275"/>
                <a:gd name="connsiteY84" fmla="*/ 1201775 h 1804988"/>
                <a:gd name="connsiteX85" fmla="*/ 339121 w 1819275"/>
                <a:gd name="connsiteY85" fmla="*/ 1126408 h 1804988"/>
                <a:gd name="connsiteX86" fmla="*/ 350461 w 1819275"/>
                <a:gd name="connsiteY86" fmla="*/ 1024932 h 1804988"/>
                <a:gd name="connsiteX87" fmla="*/ 346681 w 1819275"/>
                <a:gd name="connsiteY87" fmla="*/ 1073791 h 1804988"/>
                <a:gd name="connsiteX88" fmla="*/ 384478 w 1819275"/>
                <a:gd name="connsiteY88" fmla="*/ 1047482 h 1804988"/>
                <a:gd name="connsiteX89" fmla="*/ 301324 w 1819275"/>
                <a:gd name="connsiteY89" fmla="*/ 1032449 h 1804988"/>
                <a:gd name="connsiteX90" fmla="*/ 184151 w 1819275"/>
                <a:gd name="connsiteY90" fmla="*/ 897148 h 1804988"/>
                <a:gd name="connsiteX91" fmla="*/ 301324 w 1819275"/>
                <a:gd name="connsiteY91" fmla="*/ 761847 h 1804988"/>
                <a:gd name="connsiteX92" fmla="*/ 384478 w 1819275"/>
                <a:gd name="connsiteY92" fmla="*/ 743055 h 1804988"/>
                <a:gd name="connsiteX93" fmla="*/ 346681 w 1819275"/>
                <a:gd name="connsiteY93" fmla="*/ 720505 h 1804988"/>
                <a:gd name="connsiteX94" fmla="*/ 350461 w 1819275"/>
                <a:gd name="connsiteY94" fmla="*/ 765605 h 1804988"/>
                <a:gd name="connsiteX95" fmla="*/ 339121 w 1819275"/>
                <a:gd name="connsiteY95" fmla="*/ 664129 h 1804988"/>
                <a:gd name="connsiteX96" fmla="*/ 490312 w 1819275"/>
                <a:gd name="connsiteY96" fmla="*/ 588962 h 1804988"/>
                <a:gd name="connsiteX97" fmla="*/ 1325960 w 1819275"/>
                <a:gd name="connsiteY97" fmla="*/ 498475 h 1804988"/>
                <a:gd name="connsiteX98" fmla="*/ 1220391 w 1819275"/>
                <a:gd name="connsiteY98" fmla="*/ 716782 h 1804988"/>
                <a:gd name="connsiteX99" fmla="*/ 1122363 w 1819275"/>
                <a:gd name="connsiteY99" fmla="*/ 731838 h 1804988"/>
                <a:gd name="connsiteX100" fmla="*/ 1126133 w 1819275"/>
                <a:gd name="connsiteY100" fmla="*/ 637740 h 1804988"/>
                <a:gd name="connsiteX101" fmla="*/ 1325960 w 1819275"/>
                <a:gd name="connsiteY101" fmla="*/ 498475 h 1804988"/>
                <a:gd name="connsiteX102" fmla="*/ 912314 w 1819275"/>
                <a:gd name="connsiteY102" fmla="*/ 498475 h 1804988"/>
                <a:gd name="connsiteX103" fmla="*/ 991372 w 1819275"/>
                <a:gd name="connsiteY103" fmla="*/ 554979 h 1804988"/>
                <a:gd name="connsiteX104" fmla="*/ 1055371 w 1819275"/>
                <a:gd name="connsiteY104" fmla="*/ 720725 h 1804988"/>
                <a:gd name="connsiteX105" fmla="*/ 912314 w 1819275"/>
                <a:gd name="connsiteY105" fmla="*/ 683056 h 1804988"/>
                <a:gd name="connsiteX106" fmla="*/ 765493 w 1819275"/>
                <a:gd name="connsiteY106" fmla="*/ 720725 h 1804988"/>
                <a:gd name="connsiteX107" fmla="*/ 833257 w 1819275"/>
                <a:gd name="connsiteY107" fmla="*/ 554979 h 1804988"/>
                <a:gd name="connsiteX108" fmla="*/ 912314 w 1819275"/>
                <a:gd name="connsiteY108" fmla="*/ 498475 h 1804988"/>
                <a:gd name="connsiteX109" fmla="*/ 493317 w 1819275"/>
                <a:gd name="connsiteY109" fmla="*/ 498475 h 1804988"/>
                <a:gd name="connsiteX110" fmla="*/ 693144 w 1819275"/>
                <a:gd name="connsiteY110" fmla="*/ 637740 h 1804988"/>
                <a:gd name="connsiteX111" fmla="*/ 696914 w 1819275"/>
                <a:gd name="connsiteY111" fmla="*/ 731838 h 1804988"/>
                <a:gd name="connsiteX112" fmla="*/ 598886 w 1819275"/>
                <a:gd name="connsiteY112" fmla="*/ 716782 h 1804988"/>
                <a:gd name="connsiteX113" fmla="*/ 493317 w 1819275"/>
                <a:gd name="connsiteY113" fmla="*/ 498475 h 1804988"/>
                <a:gd name="connsiteX114" fmla="*/ 911522 w 1819275"/>
                <a:gd name="connsiteY114" fmla="*/ 222250 h 1804988"/>
                <a:gd name="connsiteX115" fmla="*/ 1050899 w 1819275"/>
                <a:gd name="connsiteY115" fmla="*/ 320230 h 1804988"/>
                <a:gd name="connsiteX116" fmla="*/ 1032064 w 1819275"/>
                <a:gd name="connsiteY116" fmla="*/ 391831 h 1804988"/>
                <a:gd name="connsiteX117" fmla="*/ 1084801 w 1819275"/>
                <a:gd name="connsiteY117" fmla="*/ 384294 h 1804988"/>
                <a:gd name="connsiteX118" fmla="*/ 1039598 w 1819275"/>
                <a:gd name="connsiteY118" fmla="*/ 365452 h 1804988"/>
                <a:gd name="connsiteX119" fmla="*/ 1175208 w 1819275"/>
                <a:gd name="connsiteY119" fmla="*/ 369220 h 1804988"/>
                <a:gd name="connsiteX120" fmla="*/ 1243013 w 1819275"/>
                <a:gd name="connsiteY120" fmla="*/ 512421 h 1804988"/>
                <a:gd name="connsiteX121" fmla="*/ 1122471 w 1819275"/>
                <a:gd name="connsiteY121" fmla="*/ 625475 h 1804988"/>
                <a:gd name="connsiteX122" fmla="*/ 1024530 w 1819275"/>
                <a:gd name="connsiteY122" fmla="*/ 523727 h 1804988"/>
                <a:gd name="connsiteX123" fmla="*/ 911522 w 1819275"/>
                <a:gd name="connsiteY123" fmla="*/ 433284 h 1804988"/>
                <a:gd name="connsiteX124" fmla="*/ 794746 w 1819275"/>
                <a:gd name="connsiteY124" fmla="*/ 523727 h 1804988"/>
                <a:gd name="connsiteX125" fmla="*/ 696806 w 1819275"/>
                <a:gd name="connsiteY125" fmla="*/ 625475 h 1804988"/>
                <a:gd name="connsiteX126" fmla="*/ 576263 w 1819275"/>
                <a:gd name="connsiteY126" fmla="*/ 512421 h 1804988"/>
                <a:gd name="connsiteX127" fmla="*/ 644068 w 1819275"/>
                <a:gd name="connsiteY127" fmla="*/ 369220 h 1804988"/>
                <a:gd name="connsiteX128" fmla="*/ 779679 w 1819275"/>
                <a:gd name="connsiteY128" fmla="*/ 365452 h 1804988"/>
                <a:gd name="connsiteX129" fmla="*/ 734475 w 1819275"/>
                <a:gd name="connsiteY129" fmla="*/ 384294 h 1804988"/>
                <a:gd name="connsiteX130" fmla="*/ 787213 w 1819275"/>
                <a:gd name="connsiteY130" fmla="*/ 391831 h 1804988"/>
                <a:gd name="connsiteX131" fmla="*/ 768378 w 1819275"/>
                <a:gd name="connsiteY131" fmla="*/ 320230 h 1804988"/>
                <a:gd name="connsiteX132" fmla="*/ 911522 w 1819275"/>
                <a:gd name="connsiteY132" fmla="*/ 222250 h 1804988"/>
                <a:gd name="connsiteX133" fmla="*/ 907753 w 1819275"/>
                <a:gd name="connsiteY133" fmla="*/ 185737 h 1804988"/>
                <a:gd name="connsiteX134" fmla="*/ 741881 w 1819275"/>
                <a:gd name="connsiteY134" fmla="*/ 294895 h 1804988"/>
                <a:gd name="connsiteX135" fmla="*/ 523231 w 1819275"/>
                <a:gd name="connsiteY135" fmla="*/ 490625 h 1804988"/>
                <a:gd name="connsiteX136" fmla="*/ 474223 w 1819275"/>
                <a:gd name="connsiteY136" fmla="*/ 498153 h 1804988"/>
                <a:gd name="connsiteX137" fmla="*/ 470453 w 1819275"/>
                <a:gd name="connsiteY137" fmla="*/ 539558 h 1804988"/>
                <a:gd name="connsiteX138" fmla="*/ 259342 w 1819275"/>
                <a:gd name="connsiteY138" fmla="*/ 742816 h 1804988"/>
                <a:gd name="connsiteX139" fmla="*/ 134938 w 1819275"/>
                <a:gd name="connsiteY139" fmla="*/ 900906 h 1804988"/>
                <a:gd name="connsiteX140" fmla="*/ 259342 w 1819275"/>
                <a:gd name="connsiteY140" fmla="*/ 1058996 h 1804988"/>
                <a:gd name="connsiteX141" fmla="*/ 470453 w 1819275"/>
                <a:gd name="connsiteY141" fmla="*/ 1262255 h 1804988"/>
                <a:gd name="connsiteX142" fmla="*/ 474223 w 1819275"/>
                <a:gd name="connsiteY142" fmla="*/ 1303659 h 1804988"/>
                <a:gd name="connsiteX143" fmla="*/ 523231 w 1819275"/>
                <a:gd name="connsiteY143" fmla="*/ 1311187 h 1804988"/>
                <a:gd name="connsiteX144" fmla="*/ 741881 w 1819275"/>
                <a:gd name="connsiteY144" fmla="*/ 1510682 h 1804988"/>
                <a:gd name="connsiteX145" fmla="*/ 907753 w 1819275"/>
                <a:gd name="connsiteY145" fmla="*/ 1616075 h 1804988"/>
                <a:gd name="connsiteX146" fmla="*/ 1077396 w 1819275"/>
                <a:gd name="connsiteY146" fmla="*/ 1510682 h 1804988"/>
                <a:gd name="connsiteX147" fmla="*/ 1296046 w 1819275"/>
                <a:gd name="connsiteY147" fmla="*/ 1311187 h 1804988"/>
                <a:gd name="connsiteX148" fmla="*/ 1345053 w 1819275"/>
                <a:gd name="connsiteY148" fmla="*/ 1303659 h 1804988"/>
                <a:gd name="connsiteX149" fmla="*/ 1348823 w 1819275"/>
                <a:gd name="connsiteY149" fmla="*/ 1262255 h 1804988"/>
                <a:gd name="connsiteX150" fmla="*/ 1559934 w 1819275"/>
                <a:gd name="connsiteY150" fmla="*/ 1058996 h 1804988"/>
                <a:gd name="connsiteX151" fmla="*/ 1684338 w 1819275"/>
                <a:gd name="connsiteY151" fmla="*/ 900906 h 1804988"/>
                <a:gd name="connsiteX152" fmla="*/ 1559934 w 1819275"/>
                <a:gd name="connsiteY152" fmla="*/ 742816 h 1804988"/>
                <a:gd name="connsiteX153" fmla="*/ 1348823 w 1819275"/>
                <a:gd name="connsiteY153" fmla="*/ 539558 h 1804988"/>
                <a:gd name="connsiteX154" fmla="*/ 1345053 w 1819275"/>
                <a:gd name="connsiteY154" fmla="*/ 498153 h 1804988"/>
                <a:gd name="connsiteX155" fmla="*/ 1296046 w 1819275"/>
                <a:gd name="connsiteY155" fmla="*/ 490625 h 1804988"/>
                <a:gd name="connsiteX156" fmla="*/ 1077396 w 1819275"/>
                <a:gd name="connsiteY156" fmla="*/ 294895 h 1804988"/>
                <a:gd name="connsiteX157" fmla="*/ 907753 w 1819275"/>
                <a:gd name="connsiteY157" fmla="*/ 185737 h 1804988"/>
                <a:gd name="connsiteX158" fmla="*/ 907754 w 1819275"/>
                <a:gd name="connsiteY158" fmla="*/ 0 h 1804988"/>
                <a:gd name="connsiteX159" fmla="*/ 1073485 w 1819275"/>
                <a:gd name="connsiteY159" fmla="*/ 120584 h 1804988"/>
                <a:gd name="connsiteX160" fmla="*/ 1303249 w 1819275"/>
                <a:gd name="connsiteY160" fmla="*/ 290155 h 1804988"/>
                <a:gd name="connsiteX161" fmla="*/ 1352215 w 1819275"/>
                <a:gd name="connsiteY161" fmla="*/ 478567 h 1804988"/>
                <a:gd name="connsiteX162" fmla="*/ 1646011 w 1819275"/>
                <a:gd name="connsiteY162" fmla="*/ 636833 h 1804988"/>
                <a:gd name="connsiteX163" fmla="*/ 1819275 w 1819275"/>
                <a:gd name="connsiteY163" fmla="*/ 900610 h 1804988"/>
                <a:gd name="connsiteX164" fmla="*/ 1646011 w 1819275"/>
                <a:gd name="connsiteY164" fmla="*/ 1164387 h 1804988"/>
                <a:gd name="connsiteX165" fmla="*/ 1352215 w 1819275"/>
                <a:gd name="connsiteY165" fmla="*/ 1322653 h 1804988"/>
                <a:gd name="connsiteX166" fmla="*/ 1303249 w 1819275"/>
                <a:gd name="connsiteY166" fmla="*/ 1511065 h 1804988"/>
                <a:gd name="connsiteX167" fmla="*/ 1073485 w 1819275"/>
                <a:gd name="connsiteY167" fmla="*/ 1680636 h 1804988"/>
                <a:gd name="connsiteX168" fmla="*/ 907754 w 1819275"/>
                <a:gd name="connsiteY168" fmla="*/ 1804988 h 1804988"/>
                <a:gd name="connsiteX169" fmla="*/ 745790 w 1819275"/>
                <a:gd name="connsiteY169" fmla="*/ 1680636 h 1804988"/>
                <a:gd name="connsiteX170" fmla="*/ 512260 w 1819275"/>
                <a:gd name="connsiteY170" fmla="*/ 1511065 h 1804988"/>
                <a:gd name="connsiteX171" fmla="*/ 467060 w 1819275"/>
                <a:gd name="connsiteY171" fmla="*/ 1322653 h 1804988"/>
                <a:gd name="connsiteX172" fmla="*/ 169498 w 1819275"/>
                <a:gd name="connsiteY172" fmla="*/ 1164387 h 1804988"/>
                <a:gd name="connsiteX173" fmla="*/ 0 w 1819275"/>
                <a:gd name="connsiteY173" fmla="*/ 900610 h 1804988"/>
                <a:gd name="connsiteX174" fmla="*/ 169498 w 1819275"/>
                <a:gd name="connsiteY174" fmla="*/ 636833 h 1804988"/>
                <a:gd name="connsiteX175" fmla="*/ 467060 w 1819275"/>
                <a:gd name="connsiteY175" fmla="*/ 478567 h 1804988"/>
                <a:gd name="connsiteX176" fmla="*/ 512260 w 1819275"/>
                <a:gd name="connsiteY176" fmla="*/ 290155 h 1804988"/>
                <a:gd name="connsiteX177" fmla="*/ 745790 w 1819275"/>
                <a:gd name="connsiteY177" fmla="*/ 120584 h 1804988"/>
                <a:gd name="connsiteX178" fmla="*/ 907754 w 1819275"/>
                <a:gd name="connsiteY178" fmla="*/ 0 h 18049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</a:cxnLst>
              <a:rect l="l" t="t" r="r" b="b"/>
              <a:pathLst>
                <a:path w="1819275" h="1804988">
                  <a:moveTo>
                    <a:pt x="696806" y="1179512"/>
                  </a:moveTo>
                  <a:cubicBezTo>
                    <a:pt x="696806" y="1179512"/>
                    <a:pt x="715640" y="1251113"/>
                    <a:pt x="794746" y="1277492"/>
                  </a:cubicBezTo>
                  <a:cubicBezTo>
                    <a:pt x="794746" y="1277492"/>
                    <a:pt x="843717" y="1367935"/>
                    <a:pt x="911522" y="1367935"/>
                  </a:cubicBezTo>
                  <a:cubicBezTo>
                    <a:pt x="975560" y="1367935"/>
                    <a:pt x="1024530" y="1277492"/>
                    <a:pt x="1024530" y="1277492"/>
                  </a:cubicBezTo>
                  <a:cubicBezTo>
                    <a:pt x="1107403" y="1251113"/>
                    <a:pt x="1122471" y="1179512"/>
                    <a:pt x="1122471" y="1179512"/>
                  </a:cubicBezTo>
                  <a:cubicBezTo>
                    <a:pt x="1122471" y="1179512"/>
                    <a:pt x="1201777" y="1258650"/>
                    <a:pt x="1243013" y="1288798"/>
                  </a:cubicBezTo>
                  <a:cubicBezTo>
                    <a:pt x="1243013" y="1288798"/>
                    <a:pt x="1239246" y="1375472"/>
                    <a:pt x="1175208" y="1431999"/>
                  </a:cubicBezTo>
                  <a:cubicBezTo>
                    <a:pt x="1111170" y="1488526"/>
                    <a:pt x="1043365" y="1477220"/>
                    <a:pt x="1039598" y="1435767"/>
                  </a:cubicBezTo>
                  <a:cubicBezTo>
                    <a:pt x="1039598" y="1394314"/>
                    <a:pt x="1084801" y="1416925"/>
                    <a:pt x="1084801" y="1416925"/>
                  </a:cubicBezTo>
                  <a:cubicBezTo>
                    <a:pt x="1084801" y="1416925"/>
                    <a:pt x="1047132" y="1379241"/>
                    <a:pt x="1032064" y="1409388"/>
                  </a:cubicBezTo>
                  <a:cubicBezTo>
                    <a:pt x="1016996" y="1443304"/>
                    <a:pt x="1039598" y="1469683"/>
                    <a:pt x="1050899" y="1480989"/>
                  </a:cubicBezTo>
                  <a:cubicBezTo>
                    <a:pt x="1050899" y="1480989"/>
                    <a:pt x="1005695" y="1582737"/>
                    <a:pt x="911522" y="1582737"/>
                  </a:cubicBezTo>
                  <a:cubicBezTo>
                    <a:pt x="813581" y="1582737"/>
                    <a:pt x="768378" y="1480989"/>
                    <a:pt x="768378" y="1480989"/>
                  </a:cubicBezTo>
                  <a:cubicBezTo>
                    <a:pt x="779679" y="1469683"/>
                    <a:pt x="802280" y="1443304"/>
                    <a:pt x="787213" y="1409388"/>
                  </a:cubicBezTo>
                  <a:cubicBezTo>
                    <a:pt x="772145" y="1379241"/>
                    <a:pt x="734475" y="1416925"/>
                    <a:pt x="734475" y="1416925"/>
                  </a:cubicBezTo>
                  <a:cubicBezTo>
                    <a:pt x="734475" y="1416925"/>
                    <a:pt x="779679" y="1394314"/>
                    <a:pt x="779679" y="1435767"/>
                  </a:cubicBezTo>
                  <a:cubicBezTo>
                    <a:pt x="775912" y="1477220"/>
                    <a:pt x="708107" y="1488526"/>
                    <a:pt x="644068" y="1431999"/>
                  </a:cubicBezTo>
                  <a:cubicBezTo>
                    <a:pt x="580030" y="1375472"/>
                    <a:pt x="576263" y="1288798"/>
                    <a:pt x="576263" y="1288798"/>
                  </a:cubicBezTo>
                  <a:cubicBezTo>
                    <a:pt x="617700" y="1258650"/>
                    <a:pt x="696806" y="1179512"/>
                    <a:pt x="696806" y="1179512"/>
                  </a:cubicBezTo>
                  <a:close/>
                  <a:moveTo>
                    <a:pt x="765493" y="1081087"/>
                  </a:moveTo>
                  <a:cubicBezTo>
                    <a:pt x="765493" y="1081087"/>
                    <a:pt x="833257" y="1118757"/>
                    <a:pt x="912314" y="1118757"/>
                  </a:cubicBezTo>
                  <a:cubicBezTo>
                    <a:pt x="987607" y="1118757"/>
                    <a:pt x="1055371" y="1081087"/>
                    <a:pt x="1055371" y="1081087"/>
                  </a:cubicBezTo>
                  <a:cubicBezTo>
                    <a:pt x="1108076" y="1209163"/>
                    <a:pt x="991372" y="1246833"/>
                    <a:pt x="991372" y="1246833"/>
                  </a:cubicBezTo>
                  <a:cubicBezTo>
                    <a:pt x="991372" y="1246833"/>
                    <a:pt x="968784" y="1303337"/>
                    <a:pt x="912314" y="1303337"/>
                  </a:cubicBezTo>
                  <a:cubicBezTo>
                    <a:pt x="852080" y="1303337"/>
                    <a:pt x="833257" y="1246833"/>
                    <a:pt x="833257" y="1246833"/>
                  </a:cubicBezTo>
                  <a:cubicBezTo>
                    <a:pt x="833257" y="1246833"/>
                    <a:pt x="712788" y="1209163"/>
                    <a:pt x="765493" y="1081087"/>
                  </a:cubicBezTo>
                  <a:close/>
                  <a:moveTo>
                    <a:pt x="1122363" y="1069975"/>
                  </a:moveTo>
                  <a:cubicBezTo>
                    <a:pt x="1156296" y="1081267"/>
                    <a:pt x="1220391" y="1085031"/>
                    <a:pt x="1220391" y="1085031"/>
                  </a:cubicBezTo>
                  <a:cubicBezTo>
                    <a:pt x="1333501" y="1216768"/>
                    <a:pt x="1325960" y="1303338"/>
                    <a:pt x="1325960" y="1303338"/>
                  </a:cubicBezTo>
                  <a:cubicBezTo>
                    <a:pt x="1243013" y="1288283"/>
                    <a:pt x="1126133" y="1164073"/>
                    <a:pt x="1126133" y="1164073"/>
                  </a:cubicBezTo>
                  <a:cubicBezTo>
                    <a:pt x="1126133" y="1118906"/>
                    <a:pt x="1122363" y="1069975"/>
                    <a:pt x="1122363" y="1069975"/>
                  </a:cubicBezTo>
                  <a:close/>
                  <a:moveTo>
                    <a:pt x="696914" y="1069975"/>
                  </a:moveTo>
                  <a:cubicBezTo>
                    <a:pt x="696914" y="1069975"/>
                    <a:pt x="693144" y="1118906"/>
                    <a:pt x="693144" y="1164073"/>
                  </a:cubicBezTo>
                  <a:cubicBezTo>
                    <a:pt x="693144" y="1164073"/>
                    <a:pt x="576264" y="1288283"/>
                    <a:pt x="493317" y="1303338"/>
                  </a:cubicBezTo>
                  <a:cubicBezTo>
                    <a:pt x="493317" y="1303338"/>
                    <a:pt x="485776" y="1216768"/>
                    <a:pt x="598886" y="1085031"/>
                  </a:cubicBezTo>
                  <a:cubicBezTo>
                    <a:pt x="598886" y="1085031"/>
                    <a:pt x="662981" y="1081267"/>
                    <a:pt x="696914" y="1069975"/>
                  </a:cubicBezTo>
                  <a:close/>
                  <a:moveTo>
                    <a:pt x="1164680" y="754062"/>
                  </a:moveTo>
                  <a:cubicBezTo>
                    <a:pt x="1194868" y="757828"/>
                    <a:pt x="1232604" y="772891"/>
                    <a:pt x="1255245" y="825610"/>
                  </a:cubicBezTo>
                  <a:cubicBezTo>
                    <a:pt x="1255245" y="825610"/>
                    <a:pt x="1338264" y="844439"/>
                    <a:pt x="1338264" y="897159"/>
                  </a:cubicBezTo>
                  <a:cubicBezTo>
                    <a:pt x="1338264" y="946113"/>
                    <a:pt x="1255245" y="964941"/>
                    <a:pt x="1255245" y="964941"/>
                  </a:cubicBezTo>
                  <a:cubicBezTo>
                    <a:pt x="1206189" y="1077912"/>
                    <a:pt x="1108076" y="1025192"/>
                    <a:pt x="1108076" y="1025192"/>
                  </a:cubicBezTo>
                  <a:cubicBezTo>
                    <a:pt x="1108076" y="1025192"/>
                    <a:pt x="1157132" y="972473"/>
                    <a:pt x="1157132" y="897159"/>
                  </a:cubicBezTo>
                  <a:cubicBezTo>
                    <a:pt x="1157132" y="821845"/>
                    <a:pt x="1108076" y="765359"/>
                    <a:pt x="1108076" y="765359"/>
                  </a:cubicBezTo>
                  <a:cubicBezTo>
                    <a:pt x="1108076" y="765359"/>
                    <a:pt x="1134491" y="754062"/>
                    <a:pt x="1164680" y="754062"/>
                  </a:cubicBezTo>
                  <a:close/>
                  <a:moveTo>
                    <a:pt x="655945" y="754062"/>
                  </a:moveTo>
                  <a:cubicBezTo>
                    <a:pt x="686262" y="754062"/>
                    <a:pt x="712788" y="765359"/>
                    <a:pt x="712788" y="765359"/>
                  </a:cubicBezTo>
                  <a:cubicBezTo>
                    <a:pt x="712788" y="765359"/>
                    <a:pt x="667314" y="821845"/>
                    <a:pt x="667314" y="897159"/>
                  </a:cubicBezTo>
                  <a:cubicBezTo>
                    <a:pt x="667314" y="972473"/>
                    <a:pt x="712788" y="1025192"/>
                    <a:pt x="712788" y="1025192"/>
                  </a:cubicBezTo>
                  <a:cubicBezTo>
                    <a:pt x="712788" y="1025192"/>
                    <a:pt x="614261" y="1077912"/>
                    <a:pt x="564997" y="964941"/>
                  </a:cubicBezTo>
                  <a:cubicBezTo>
                    <a:pt x="564997" y="964941"/>
                    <a:pt x="477838" y="946113"/>
                    <a:pt x="477838" y="897159"/>
                  </a:cubicBezTo>
                  <a:cubicBezTo>
                    <a:pt x="477838" y="844439"/>
                    <a:pt x="564997" y="825610"/>
                    <a:pt x="564997" y="825610"/>
                  </a:cubicBezTo>
                  <a:cubicBezTo>
                    <a:pt x="587734" y="772891"/>
                    <a:pt x="625629" y="757828"/>
                    <a:pt x="655945" y="754062"/>
                  </a:cubicBezTo>
                  <a:close/>
                  <a:moveTo>
                    <a:pt x="908051" y="715962"/>
                  </a:moveTo>
                  <a:cubicBezTo>
                    <a:pt x="1008001" y="715962"/>
                    <a:pt x="1089026" y="796987"/>
                    <a:pt x="1089026" y="896937"/>
                  </a:cubicBezTo>
                  <a:cubicBezTo>
                    <a:pt x="1089026" y="996887"/>
                    <a:pt x="1008001" y="1077912"/>
                    <a:pt x="908051" y="1077912"/>
                  </a:cubicBezTo>
                  <a:cubicBezTo>
                    <a:pt x="808101" y="1077912"/>
                    <a:pt x="727076" y="996887"/>
                    <a:pt x="727076" y="896937"/>
                  </a:cubicBezTo>
                  <a:cubicBezTo>
                    <a:pt x="727076" y="796987"/>
                    <a:pt x="808101" y="715962"/>
                    <a:pt x="908051" y="715962"/>
                  </a:cubicBezTo>
                  <a:close/>
                  <a:moveTo>
                    <a:pt x="1329427" y="588962"/>
                  </a:moveTo>
                  <a:cubicBezTo>
                    <a:pt x="1352072" y="588962"/>
                    <a:pt x="1442649" y="592720"/>
                    <a:pt x="1480390" y="664129"/>
                  </a:cubicBezTo>
                  <a:cubicBezTo>
                    <a:pt x="1525678" y="746813"/>
                    <a:pt x="1491712" y="773122"/>
                    <a:pt x="1469068" y="765605"/>
                  </a:cubicBezTo>
                  <a:cubicBezTo>
                    <a:pt x="1442649" y="761847"/>
                    <a:pt x="1450197" y="724263"/>
                    <a:pt x="1472842" y="720505"/>
                  </a:cubicBezTo>
                  <a:cubicBezTo>
                    <a:pt x="1472842" y="720505"/>
                    <a:pt x="1438875" y="694196"/>
                    <a:pt x="1435101" y="743055"/>
                  </a:cubicBezTo>
                  <a:cubicBezTo>
                    <a:pt x="1431327" y="795672"/>
                    <a:pt x="1476616" y="791914"/>
                    <a:pt x="1518130" y="761847"/>
                  </a:cubicBezTo>
                  <a:cubicBezTo>
                    <a:pt x="1518130" y="761847"/>
                    <a:pt x="1616256" y="806947"/>
                    <a:pt x="1635126" y="897148"/>
                  </a:cubicBezTo>
                  <a:cubicBezTo>
                    <a:pt x="1616256" y="983590"/>
                    <a:pt x="1518130" y="1032449"/>
                    <a:pt x="1518130" y="1032449"/>
                  </a:cubicBezTo>
                  <a:cubicBezTo>
                    <a:pt x="1476616" y="1002382"/>
                    <a:pt x="1431327" y="998624"/>
                    <a:pt x="1435101" y="1047482"/>
                  </a:cubicBezTo>
                  <a:cubicBezTo>
                    <a:pt x="1438875" y="1100099"/>
                    <a:pt x="1472842" y="1073791"/>
                    <a:pt x="1472842" y="1073791"/>
                  </a:cubicBezTo>
                  <a:cubicBezTo>
                    <a:pt x="1450197" y="1066274"/>
                    <a:pt x="1442649" y="1032449"/>
                    <a:pt x="1469068" y="1024932"/>
                  </a:cubicBezTo>
                  <a:cubicBezTo>
                    <a:pt x="1491712" y="1021174"/>
                    <a:pt x="1525678" y="1043724"/>
                    <a:pt x="1480390" y="1126408"/>
                  </a:cubicBezTo>
                  <a:cubicBezTo>
                    <a:pt x="1435101" y="1212850"/>
                    <a:pt x="1325653" y="1201775"/>
                    <a:pt x="1325653" y="1201775"/>
                  </a:cubicBezTo>
                  <a:cubicBezTo>
                    <a:pt x="1303009" y="1141441"/>
                    <a:pt x="1235076" y="1081307"/>
                    <a:pt x="1235076" y="1081307"/>
                  </a:cubicBezTo>
                  <a:cubicBezTo>
                    <a:pt x="1235076" y="1081307"/>
                    <a:pt x="1280365" y="1054999"/>
                    <a:pt x="1303009" y="1006140"/>
                  </a:cubicBezTo>
                  <a:cubicBezTo>
                    <a:pt x="1303009" y="1006140"/>
                    <a:pt x="1408683" y="949765"/>
                    <a:pt x="1408683" y="897148"/>
                  </a:cubicBezTo>
                  <a:cubicBezTo>
                    <a:pt x="1408683" y="844531"/>
                    <a:pt x="1303009" y="788155"/>
                    <a:pt x="1303009" y="788155"/>
                  </a:cubicBezTo>
                  <a:cubicBezTo>
                    <a:pt x="1280365" y="739297"/>
                    <a:pt x="1235076" y="712988"/>
                    <a:pt x="1235076" y="712988"/>
                  </a:cubicBezTo>
                  <a:cubicBezTo>
                    <a:pt x="1235076" y="712988"/>
                    <a:pt x="1303009" y="652854"/>
                    <a:pt x="1325653" y="592720"/>
                  </a:cubicBezTo>
                  <a:cubicBezTo>
                    <a:pt x="1325653" y="592720"/>
                    <a:pt x="1325653" y="588962"/>
                    <a:pt x="1329427" y="588962"/>
                  </a:cubicBezTo>
                  <a:close/>
                  <a:moveTo>
                    <a:pt x="490312" y="588962"/>
                  </a:moveTo>
                  <a:cubicBezTo>
                    <a:pt x="494092" y="588962"/>
                    <a:pt x="494092" y="592720"/>
                    <a:pt x="494092" y="592720"/>
                  </a:cubicBezTo>
                  <a:cubicBezTo>
                    <a:pt x="516770" y="652854"/>
                    <a:pt x="581026" y="712988"/>
                    <a:pt x="581026" y="712988"/>
                  </a:cubicBezTo>
                  <a:cubicBezTo>
                    <a:pt x="581026" y="712988"/>
                    <a:pt x="539449" y="739297"/>
                    <a:pt x="516770" y="788155"/>
                  </a:cubicBezTo>
                  <a:cubicBezTo>
                    <a:pt x="516770" y="788155"/>
                    <a:pt x="410937" y="844531"/>
                    <a:pt x="410937" y="897148"/>
                  </a:cubicBezTo>
                  <a:cubicBezTo>
                    <a:pt x="410937" y="949765"/>
                    <a:pt x="516770" y="1006140"/>
                    <a:pt x="516770" y="1006140"/>
                  </a:cubicBezTo>
                  <a:cubicBezTo>
                    <a:pt x="539449" y="1054999"/>
                    <a:pt x="581026" y="1081307"/>
                    <a:pt x="581026" y="1081307"/>
                  </a:cubicBezTo>
                  <a:cubicBezTo>
                    <a:pt x="581026" y="1081307"/>
                    <a:pt x="516770" y="1141441"/>
                    <a:pt x="494092" y="1201775"/>
                  </a:cubicBezTo>
                  <a:cubicBezTo>
                    <a:pt x="494092" y="1201775"/>
                    <a:pt x="384478" y="1212850"/>
                    <a:pt x="339121" y="1126408"/>
                  </a:cubicBezTo>
                  <a:cubicBezTo>
                    <a:pt x="289984" y="1043724"/>
                    <a:pt x="327782" y="1021174"/>
                    <a:pt x="350461" y="1024932"/>
                  </a:cubicBezTo>
                  <a:cubicBezTo>
                    <a:pt x="373139" y="1032449"/>
                    <a:pt x="369359" y="1066274"/>
                    <a:pt x="346681" y="1073791"/>
                  </a:cubicBezTo>
                  <a:cubicBezTo>
                    <a:pt x="346681" y="1073791"/>
                    <a:pt x="380699" y="1100099"/>
                    <a:pt x="384478" y="1047482"/>
                  </a:cubicBezTo>
                  <a:cubicBezTo>
                    <a:pt x="388258" y="998624"/>
                    <a:pt x="342901" y="1002382"/>
                    <a:pt x="301324" y="1032449"/>
                  </a:cubicBezTo>
                  <a:cubicBezTo>
                    <a:pt x="301324" y="1032449"/>
                    <a:pt x="203050" y="983590"/>
                    <a:pt x="184151" y="897148"/>
                  </a:cubicBezTo>
                  <a:cubicBezTo>
                    <a:pt x="203050" y="806947"/>
                    <a:pt x="301324" y="761847"/>
                    <a:pt x="301324" y="761847"/>
                  </a:cubicBezTo>
                  <a:cubicBezTo>
                    <a:pt x="342901" y="791914"/>
                    <a:pt x="388258" y="795672"/>
                    <a:pt x="384478" y="743055"/>
                  </a:cubicBezTo>
                  <a:cubicBezTo>
                    <a:pt x="380699" y="694196"/>
                    <a:pt x="346681" y="720505"/>
                    <a:pt x="346681" y="720505"/>
                  </a:cubicBezTo>
                  <a:cubicBezTo>
                    <a:pt x="369359" y="724263"/>
                    <a:pt x="373139" y="761847"/>
                    <a:pt x="350461" y="765605"/>
                  </a:cubicBezTo>
                  <a:cubicBezTo>
                    <a:pt x="327782" y="773122"/>
                    <a:pt x="289984" y="746813"/>
                    <a:pt x="339121" y="664129"/>
                  </a:cubicBezTo>
                  <a:cubicBezTo>
                    <a:pt x="376919" y="592720"/>
                    <a:pt x="467633" y="588962"/>
                    <a:pt x="490312" y="588962"/>
                  </a:cubicBezTo>
                  <a:close/>
                  <a:moveTo>
                    <a:pt x="1325960" y="498475"/>
                  </a:moveTo>
                  <a:cubicBezTo>
                    <a:pt x="1325960" y="498475"/>
                    <a:pt x="1333501" y="585045"/>
                    <a:pt x="1220391" y="716782"/>
                  </a:cubicBezTo>
                  <a:cubicBezTo>
                    <a:pt x="1220391" y="716782"/>
                    <a:pt x="1156296" y="720546"/>
                    <a:pt x="1122363" y="731838"/>
                  </a:cubicBezTo>
                  <a:cubicBezTo>
                    <a:pt x="1122363" y="731838"/>
                    <a:pt x="1126133" y="682907"/>
                    <a:pt x="1126133" y="637740"/>
                  </a:cubicBezTo>
                  <a:cubicBezTo>
                    <a:pt x="1126133" y="637740"/>
                    <a:pt x="1243013" y="513531"/>
                    <a:pt x="1325960" y="498475"/>
                  </a:cubicBezTo>
                  <a:close/>
                  <a:moveTo>
                    <a:pt x="912314" y="498475"/>
                  </a:moveTo>
                  <a:cubicBezTo>
                    <a:pt x="968784" y="498475"/>
                    <a:pt x="991372" y="554979"/>
                    <a:pt x="991372" y="554979"/>
                  </a:cubicBezTo>
                  <a:cubicBezTo>
                    <a:pt x="991372" y="554979"/>
                    <a:pt x="1108076" y="592649"/>
                    <a:pt x="1055371" y="720725"/>
                  </a:cubicBezTo>
                  <a:cubicBezTo>
                    <a:pt x="1055371" y="720725"/>
                    <a:pt x="987607" y="683056"/>
                    <a:pt x="912314" y="683056"/>
                  </a:cubicBezTo>
                  <a:cubicBezTo>
                    <a:pt x="833257" y="683056"/>
                    <a:pt x="765493" y="720725"/>
                    <a:pt x="765493" y="720725"/>
                  </a:cubicBezTo>
                  <a:cubicBezTo>
                    <a:pt x="712788" y="592649"/>
                    <a:pt x="833257" y="554979"/>
                    <a:pt x="833257" y="554979"/>
                  </a:cubicBezTo>
                  <a:cubicBezTo>
                    <a:pt x="833257" y="554979"/>
                    <a:pt x="852080" y="498475"/>
                    <a:pt x="912314" y="498475"/>
                  </a:cubicBezTo>
                  <a:close/>
                  <a:moveTo>
                    <a:pt x="493317" y="498475"/>
                  </a:moveTo>
                  <a:cubicBezTo>
                    <a:pt x="576264" y="513531"/>
                    <a:pt x="693144" y="637740"/>
                    <a:pt x="693144" y="637740"/>
                  </a:cubicBezTo>
                  <a:cubicBezTo>
                    <a:pt x="693144" y="682907"/>
                    <a:pt x="696914" y="731838"/>
                    <a:pt x="696914" y="731838"/>
                  </a:cubicBezTo>
                  <a:cubicBezTo>
                    <a:pt x="662981" y="720546"/>
                    <a:pt x="598886" y="716782"/>
                    <a:pt x="598886" y="716782"/>
                  </a:cubicBezTo>
                  <a:cubicBezTo>
                    <a:pt x="485776" y="585045"/>
                    <a:pt x="493317" y="498475"/>
                    <a:pt x="493317" y="498475"/>
                  </a:cubicBezTo>
                  <a:close/>
                  <a:moveTo>
                    <a:pt x="911522" y="222250"/>
                  </a:moveTo>
                  <a:cubicBezTo>
                    <a:pt x="1005695" y="222250"/>
                    <a:pt x="1050899" y="320230"/>
                    <a:pt x="1050899" y="320230"/>
                  </a:cubicBezTo>
                  <a:cubicBezTo>
                    <a:pt x="1039598" y="331535"/>
                    <a:pt x="1016996" y="361683"/>
                    <a:pt x="1032064" y="391831"/>
                  </a:cubicBezTo>
                  <a:cubicBezTo>
                    <a:pt x="1047132" y="421978"/>
                    <a:pt x="1084801" y="384294"/>
                    <a:pt x="1084801" y="384294"/>
                  </a:cubicBezTo>
                  <a:cubicBezTo>
                    <a:pt x="1084801" y="384294"/>
                    <a:pt x="1039598" y="406905"/>
                    <a:pt x="1039598" y="365452"/>
                  </a:cubicBezTo>
                  <a:cubicBezTo>
                    <a:pt x="1043365" y="323998"/>
                    <a:pt x="1111170" y="312693"/>
                    <a:pt x="1175208" y="369220"/>
                  </a:cubicBezTo>
                  <a:cubicBezTo>
                    <a:pt x="1239246" y="425747"/>
                    <a:pt x="1243013" y="512421"/>
                    <a:pt x="1243013" y="512421"/>
                  </a:cubicBezTo>
                  <a:cubicBezTo>
                    <a:pt x="1201777" y="542569"/>
                    <a:pt x="1122471" y="625475"/>
                    <a:pt x="1122471" y="625475"/>
                  </a:cubicBezTo>
                  <a:cubicBezTo>
                    <a:pt x="1122471" y="625475"/>
                    <a:pt x="1107403" y="553874"/>
                    <a:pt x="1024530" y="523727"/>
                  </a:cubicBezTo>
                  <a:cubicBezTo>
                    <a:pt x="1024530" y="523727"/>
                    <a:pt x="975560" y="433284"/>
                    <a:pt x="911522" y="433284"/>
                  </a:cubicBezTo>
                  <a:cubicBezTo>
                    <a:pt x="843717" y="433284"/>
                    <a:pt x="794746" y="523727"/>
                    <a:pt x="794746" y="523727"/>
                  </a:cubicBezTo>
                  <a:cubicBezTo>
                    <a:pt x="715641" y="553874"/>
                    <a:pt x="696806" y="625475"/>
                    <a:pt x="696806" y="625475"/>
                  </a:cubicBezTo>
                  <a:cubicBezTo>
                    <a:pt x="696806" y="625475"/>
                    <a:pt x="617700" y="542569"/>
                    <a:pt x="576263" y="512421"/>
                  </a:cubicBezTo>
                  <a:cubicBezTo>
                    <a:pt x="576263" y="512421"/>
                    <a:pt x="580030" y="425747"/>
                    <a:pt x="644068" y="369220"/>
                  </a:cubicBezTo>
                  <a:cubicBezTo>
                    <a:pt x="708107" y="312693"/>
                    <a:pt x="775912" y="323998"/>
                    <a:pt x="779679" y="365452"/>
                  </a:cubicBezTo>
                  <a:cubicBezTo>
                    <a:pt x="779679" y="406905"/>
                    <a:pt x="734475" y="384294"/>
                    <a:pt x="734475" y="384294"/>
                  </a:cubicBezTo>
                  <a:cubicBezTo>
                    <a:pt x="734475" y="384294"/>
                    <a:pt x="772145" y="421978"/>
                    <a:pt x="787213" y="391831"/>
                  </a:cubicBezTo>
                  <a:cubicBezTo>
                    <a:pt x="802280" y="361683"/>
                    <a:pt x="779679" y="331535"/>
                    <a:pt x="768378" y="320230"/>
                  </a:cubicBezTo>
                  <a:cubicBezTo>
                    <a:pt x="768378" y="320230"/>
                    <a:pt x="813581" y="222250"/>
                    <a:pt x="911522" y="222250"/>
                  </a:cubicBezTo>
                  <a:close/>
                  <a:moveTo>
                    <a:pt x="907753" y="185737"/>
                  </a:moveTo>
                  <a:cubicBezTo>
                    <a:pt x="809738" y="204557"/>
                    <a:pt x="741881" y="294895"/>
                    <a:pt x="741881" y="294895"/>
                  </a:cubicBezTo>
                  <a:cubicBezTo>
                    <a:pt x="568468" y="328771"/>
                    <a:pt x="523231" y="490625"/>
                    <a:pt x="523231" y="490625"/>
                  </a:cubicBezTo>
                  <a:cubicBezTo>
                    <a:pt x="485532" y="483097"/>
                    <a:pt x="474223" y="498153"/>
                    <a:pt x="474223" y="498153"/>
                  </a:cubicBezTo>
                  <a:cubicBezTo>
                    <a:pt x="474223" y="498153"/>
                    <a:pt x="474223" y="505681"/>
                    <a:pt x="470453" y="539558"/>
                  </a:cubicBezTo>
                  <a:cubicBezTo>
                    <a:pt x="470453" y="539558"/>
                    <a:pt x="312120" y="558378"/>
                    <a:pt x="259342" y="742816"/>
                  </a:cubicBezTo>
                  <a:cubicBezTo>
                    <a:pt x="259342" y="742816"/>
                    <a:pt x="176406" y="787985"/>
                    <a:pt x="134938" y="900906"/>
                  </a:cubicBezTo>
                  <a:cubicBezTo>
                    <a:pt x="176406" y="1013828"/>
                    <a:pt x="259342" y="1058996"/>
                    <a:pt x="259342" y="1058996"/>
                  </a:cubicBezTo>
                  <a:cubicBezTo>
                    <a:pt x="312120" y="1243434"/>
                    <a:pt x="470453" y="1262255"/>
                    <a:pt x="470453" y="1262255"/>
                  </a:cubicBezTo>
                  <a:cubicBezTo>
                    <a:pt x="474223" y="1296131"/>
                    <a:pt x="474223" y="1303659"/>
                    <a:pt x="474223" y="1303659"/>
                  </a:cubicBezTo>
                  <a:cubicBezTo>
                    <a:pt x="474223" y="1303659"/>
                    <a:pt x="485532" y="1318715"/>
                    <a:pt x="523231" y="1311187"/>
                  </a:cubicBezTo>
                  <a:cubicBezTo>
                    <a:pt x="523231" y="1311187"/>
                    <a:pt x="568468" y="1473041"/>
                    <a:pt x="741881" y="1510682"/>
                  </a:cubicBezTo>
                  <a:cubicBezTo>
                    <a:pt x="741881" y="1510682"/>
                    <a:pt x="809738" y="1597255"/>
                    <a:pt x="907753" y="1616075"/>
                  </a:cubicBezTo>
                  <a:cubicBezTo>
                    <a:pt x="1009539" y="1597255"/>
                    <a:pt x="1077396" y="1510682"/>
                    <a:pt x="1077396" y="1510682"/>
                  </a:cubicBezTo>
                  <a:cubicBezTo>
                    <a:pt x="1250808" y="1473041"/>
                    <a:pt x="1296046" y="1311187"/>
                    <a:pt x="1296046" y="1311187"/>
                  </a:cubicBezTo>
                  <a:cubicBezTo>
                    <a:pt x="1333744" y="1318715"/>
                    <a:pt x="1345053" y="1303659"/>
                    <a:pt x="1345053" y="1303659"/>
                  </a:cubicBezTo>
                  <a:cubicBezTo>
                    <a:pt x="1345053" y="1303659"/>
                    <a:pt x="1345053" y="1296131"/>
                    <a:pt x="1348823" y="1262255"/>
                  </a:cubicBezTo>
                  <a:cubicBezTo>
                    <a:pt x="1348823" y="1262255"/>
                    <a:pt x="1503386" y="1243434"/>
                    <a:pt x="1559934" y="1058996"/>
                  </a:cubicBezTo>
                  <a:cubicBezTo>
                    <a:pt x="1559934" y="1058996"/>
                    <a:pt x="1642870" y="1013828"/>
                    <a:pt x="1684338" y="900906"/>
                  </a:cubicBezTo>
                  <a:cubicBezTo>
                    <a:pt x="1642870" y="787985"/>
                    <a:pt x="1559934" y="742816"/>
                    <a:pt x="1559934" y="742816"/>
                  </a:cubicBezTo>
                  <a:cubicBezTo>
                    <a:pt x="1503386" y="558378"/>
                    <a:pt x="1348823" y="539558"/>
                    <a:pt x="1348823" y="539558"/>
                  </a:cubicBezTo>
                  <a:cubicBezTo>
                    <a:pt x="1345053" y="505681"/>
                    <a:pt x="1345053" y="498153"/>
                    <a:pt x="1345053" y="498153"/>
                  </a:cubicBezTo>
                  <a:cubicBezTo>
                    <a:pt x="1345053" y="498153"/>
                    <a:pt x="1333744" y="483097"/>
                    <a:pt x="1296046" y="490625"/>
                  </a:cubicBezTo>
                  <a:cubicBezTo>
                    <a:pt x="1296046" y="490625"/>
                    <a:pt x="1250808" y="328771"/>
                    <a:pt x="1077396" y="294895"/>
                  </a:cubicBezTo>
                  <a:cubicBezTo>
                    <a:pt x="1077396" y="294895"/>
                    <a:pt x="1009539" y="204557"/>
                    <a:pt x="907753" y="185737"/>
                  </a:cubicBezTo>
                  <a:close/>
                  <a:moveTo>
                    <a:pt x="907754" y="0"/>
                  </a:moveTo>
                  <a:cubicBezTo>
                    <a:pt x="941654" y="33914"/>
                    <a:pt x="1024519" y="97974"/>
                    <a:pt x="1073485" y="120584"/>
                  </a:cubicBezTo>
                  <a:cubicBezTo>
                    <a:pt x="1122451" y="146962"/>
                    <a:pt x="1242983" y="207253"/>
                    <a:pt x="1303249" y="290155"/>
                  </a:cubicBezTo>
                  <a:cubicBezTo>
                    <a:pt x="1367281" y="373056"/>
                    <a:pt x="1352215" y="478567"/>
                    <a:pt x="1352215" y="478567"/>
                  </a:cubicBezTo>
                  <a:cubicBezTo>
                    <a:pt x="1352215" y="478567"/>
                    <a:pt x="1551845" y="489872"/>
                    <a:pt x="1646011" y="636833"/>
                  </a:cubicBezTo>
                  <a:cubicBezTo>
                    <a:pt x="1743943" y="780026"/>
                    <a:pt x="1762776" y="855391"/>
                    <a:pt x="1819275" y="900610"/>
                  </a:cubicBezTo>
                  <a:cubicBezTo>
                    <a:pt x="1762776" y="945829"/>
                    <a:pt x="1743943" y="1021194"/>
                    <a:pt x="1646011" y="1164387"/>
                  </a:cubicBezTo>
                  <a:cubicBezTo>
                    <a:pt x="1551845" y="1311348"/>
                    <a:pt x="1352215" y="1322653"/>
                    <a:pt x="1352215" y="1322653"/>
                  </a:cubicBezTo>
                  <a:cubicBezTo>
                    <a:pt x="1352215" y="1322653"/>
                    <a:pt x="1367281" y="1428164"/>
                    <a:pt x="1303249" y="1511065"/>
                  </a:cubicBezTo>
                  <a:cubicBezTo>
                    <a:pt x="1242983" y="1597735"/>
                    <a:pt x="1122451" y="1654259"/>
                    <a:pt x="1073485" y="1680636"/>
                  </a:cubicBezTo>
                  <a:cubicBezTo>
                    <a:pt x="1024519" y="1703246"/>
                    <a:pt x="941654" y="1767306"/>
                    <a:pt x="907754" y="1804988"/>
                  </a:cubicBezTo>
                  <a:cubicBezTo>
                    <a:pt x="877621" y="1767306"/>
                    <a:pt x="794756" y="1703246"/>
                    <a:pt x="745790" y="1680636"/>
                  </a:cubicBezTo>
                  <a:cubicBezTo>
                    <a:pt x="696824" y="1654259"/>
                    <a:pt x="576292" y="1597735"/>
                    <a:pt x="512260" y="1511065"/>
                  </a:cubicBezTo>
                  <a:cubicBezTo>
                    <a:pt x="451994" y="1428164"/>
                    <a:pt x="467060" y="1322653"/>
                    <a:pt x="467060" y="1322653"/>
                  </a:cubicBezTo>
                  <a:cubicBezTo>
                    <a:pt x="467060" y="1322653"/>
                    <a:pt x="267430" y="1311348"/>
                    <a:pt x="169498" y="1164387"/>
                  </a:cubicBezTo>
                  <a:cubicBezTo>
                    <a:pt x="75332" y="1021194"/>
                    <a:pt x="56499" y="945829"/>
                    <a:pt x="0" y="900610"/>
                  </a:cubicBezTo>
                  <a:cubicBezTo>
                    <a:pt x="56499" y="855391"/>
                    <a:pt x="75332" y="780026"/>
                    <a:pt x="169498" y="636833"/>
                  </a:cubicBezTo>
                  <a:cubicBezTo>
                    <a:pt x="267430" y="489872"/>
                    <a:pt x="467060" y="478567"/>
                    <a:pt x="467060" y="478567"/>
                  </a:cubicBezTo>
                  <a:cubicBezTo>
                    <a:pt x="467060" y="478567"/>
                    <a:pt x="451994" y="373056"/>
                    <a:pt x="512260" y="290155"/>
                  </a:cubicBezTo>
                  <a:cubicBezTo>
                    <a:pt x="576292" y="207253"/>
                    <a:pt x="696824" y="146962"/>
                    <a:pt x="745790" y="120584"/>
                  </a:cubicBezTo>
                  <a:cubicBezTo>
                    <a:pt x="794756" y="97974"/>
                    <a:pt x="877621" y="33914"/>
                    <a:pt x="907754" y="0"/>
                  </a:cubicBezTo>
                  <a:close/>
                </a:path>
              </a:pathLst>
            </a:custGeom>
            <a:noFill/>
            <a:ln>
              <a:solidFill>
                <a:srgbClr val="43495F"/>
              </a:solidFill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微软雅黑" panose="020b0503020204020204" charset="-122"/>
                <a:sym typeface="Arial" pitchFamily="34" charset="0"/>
              </a:endParaRPr>
            </a:p>
          </p:txBody>
        </p:sp>
      </p:grpSp>
      <p:sp>
        <p:nvSpPr>
          <p:cNvPr id="14" name="文本框 13" title=""/>
          <p:cNvSpPr txBox="1"/>
          <p:nvPr>
            <p:custDataLst>
              <p:tags r:id="rId10"/>
            </p:custDataLst>
          </p:nvPr>
        </p:nvSpPr>
        <p:spPr>
          <a:xfrm>
            <a:off x="3560445" y="481330"/>
            <a:ext cx="5131435" cy="783590"/>
          </a:xfrm>
          <a:prstGeom prst="rect">
            <a:avLst/>
          </a:prstGeom>
          <a:noFill/>
          <a:ln w="28575" cmpd="sng">
            <a:solidFill>
              <a:srgbClr val="43495F"/>
            </a:solidFill>
            <a:prstDash val="solid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dist" defTabSz="914400" rtl="0" eaLnBrk="1" latinLnBrk="0" hangingPunct="1">
              <a:defRPr sz="36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汉真广标" panose="02010609000101010101" pitchFamily="49" charset="-122"/>
                <a:ea typeface="汉真广标" panose="0201060900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>
                <a:solidFill>
                  <a:srgbClr val="43495F"/>
                </a:solidFill>
                <a:effectLst/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lt"/>
              </a:rPr>
              <a:t>肆</a:t>
            </a:r>
            <a:r>
              <a:rPr lang="en-US" altLang="zh-CN" sz="4500">
                <a:solidFill>
                  <a:srgbClr val="43495F"/>
                </a:solidFill>
                <a:effectLst/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lt"/>
              </a:rPr>
              <a:t>·</a:t>
            </a:r>
            <a:r>
              <a:rPr lang="zh-CN" altLang="en-US" sz="4500">
                <a:solidFill>
                  <a:srgbClr val="43495F"/>
                </a:solidFill>
                <a:effectLst/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lt"/>
              </a:rPr>
              <a:t>单元重点详解</a:t>
            </a:r>
            <a:endParaRPr lang="zh-CN" altLang="en-US" sz="4500">
              <a:solidFill>
                <a:srgbClr val="43495F"/>
              </a:solidFill>
              <a:effectLst/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  <a:sym typeface="+mn-lt"/>
            </a:endParaRPr>
          </a:p>
        </p:txBody>
      </p:sp>
      <p:sp>
        <p:nvSpPr>
          <p:cNvPr id="16387" name="文本框 7" title="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36880" y="1486535"/>
            <a:ext cx="4629150" cy="506730"/>
          </a:xfrm>
          <a:prstGeom prst="rect">
            <a:avLst/>
          </a:prstGeom>
          <a:solidFill>
            <a:srgbClr val="43495F"/>
          </a:solidFill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700" b="1" smtClean="0">
                <a:solidFill>
                  <a:schemeClr val="bg1"/>
                </a:solidFill>
                <a:latin typeface="方正仿宋简体" panose="02010601030101010101" charset="-122"/>
                <a:ea typeface="方正仿宋简体" panose="02010601030101010101" charset="-122"/>
                <a:sym typeface="等线" panose="02010600030101010101" charset="-122"/>
              </a:rPr>
              <a:t>考点</a:t>
            </a:r>
            <a:r>
              <a:rPr lang="en-US" altLang="zh-CN" sz="2700" b="1" smtClean="0">
                <a:solidFill>
                  <a:schemeClr val="bg1"/>
                </a:solidFill>
                <a:latin typeface="方正仿宋简体" panose="02010601030101010101" charset="-122"/>
                <a:ea typeface="方正仿宋简体" panose="02010601030101010101" charset="-122"/>
                <a:sym typeface="等线" panose="02010600030101010101" charset="-122"/>
              </a:rPr>
              <a:t>1.1</a:t>
            </a:r>
            <a:r>
              <a:rPr lang="zh-CN" altLang="en-US" sz="2700" b="1" smtClean="0">
                <a:solidFill>
                  <a:schemeClr val="bg1"/>
                </a:solidFill>
                <a:latin typeface="方正仿宋简体" panose="02010601030101010101" charset="-122"/>
                <a:ea typeface="方正仿宋简体" panose="02010601030101010101" charset="-122"/>
                <a:sym typeface="等线" panose="02010600030101010101" charset="-122"/>
              </a:rPr>
              <a:t>：</a:t>
            </a:r>
            <a:r>
              <a:rPr lang="zh-CN" altLang="en-US" sz="2700" b="1">
                <a:solidFill>
                  <a:schemeClr val="bg1"/>
                </a:solidFill>
                <a:latin typeface="方正仿宋简体" panose="02010601030101010101" charset="-122"/>
                <a:ea typeface="方正仿宋简体" panose="02010601030101010101" charset="-122"/>
                <a:sym typeface="+mn-ea"/>
              </a:rPr>
              <a:t>第一次工业革命</a:t>
            </a:r>
            <a:endParaRPr lang="zh-CN" sz="2700" b="1">
              <a:solidFill>
                <a:schemeClr val="bg1"/>
              </a:solidFill>
              <a:latin typeface="方正仿宋简体" panose="02010601030101010101" charset="-122"/>
              <a:ea typeface="方正仿宋简体" panose="02010601030101010101" charset="-122"/>
              <a:sym typeface="等线" panose="02010600030101010101" charset="-122"/>
            </a:endParaRPr>
          </a:p>
        </p:txBody>
      </p:sp>
      <p:graphicFrame>
        <p:nvGraphicFramePr>
          <p:cNvPr id="2" name="表格 1" title=""/>
          <p:cNvGraphicFramePr>
            <a:graphicFrameLocks noGrp="1"/>
          </p:cNvGraphicFramePr>
          <p:nvPr>
            <p:custDataLst>
              <p:tags r:id="rId12"/>
            </p:custDataLst>
          </p:nvPr>
        </p:nvGraphicFramePr>
        <p:xfrm>
          <a:off x="436880" y="2117090"/>
          <a:ext cx="11265535" cy="43205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50645"/>
                <a:gridCol w="1532255"/>
                <a:gridCol w="1221740"/>
                <a:gridCol w="7160895"/>
              </a:tblGrid>
              <a:tr h="1920240">
                <a:tc rowSpan="3"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ts val="3780"/>
                        </a:lnSpc>
                        <a:buNone/>
                      </a:pPr>
                      <a:r>
                        <a:rPr lang="en-US" sz="2400" b="0"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发明及成就</a:t>
                      </a:r>
                      <a:endParaRPr lang="en-US" altLang="en-US" sz="2400" b="0"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NEU-BZ-S92" charset="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ts val="3780"/>
                        </a:lnSpc>
                        <a:buNone/>
                      </a:pPr>
                      <a:r>
                        <a:rPr lang="en-US" sz="2400" b="0"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纺织技术的革新</a:t>
                      </a:r>
                      <a:endParaRPr lang="en-US" altLang="en-US" sz="2400" b="0"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NEU-BZ-S92" charset="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indent="0" fontAlgn="auto">
                        <a:lnSpc>
                          <a:spcPts val="3780"/>
                        </a:lnSpc>
                        <a:buNone/>
                      </a:pPr>
                      <a:r>
                        <a:rPr lang="en-US" sz="2400" b="0"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①1733年,凯伊发明了飞梭,提高了织布速度。②1765年,哈格里夫斯发明了命名为“珍妮机”的纺纱机,提高了生产效率。“珍妮机”成为真正意义上的机器,引发了棉纺织生产领域的一系列发明,标志着英国工业革命的开始</a:t>
                      </a:r>
                      <a:endParaRPr lang="en-US" altLang="en-US" sz="2400" b="0"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</a:tcPr>
                </a:tc>
              </a:tr>
              <a:tr h="144018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 rowSpan="2"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ts val="3780"/>
                        </a:lnSpc>
                        <a:buNone/>
                      </a:pPr>
                      <a:r>
                        <a:rPr lang="en-US" sz="2400" b="0"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蒸汽机的广泛使用</a:t>
                      </a:r>
                      <a:endParaRPr lang="en-US" altLang="en-US" sz="2400" b="0"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NEU-BZ-S92" charset="0"/>
                      </a:endParaRPr>
                    </a:p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ts val="3780"/>
                        </a:lnSpc>
                        <a:buNone/>
                      </a:pPr>
                      <a:r>
                        <a:rPr lang="en-US" sz="2400" b="0"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改进</a:t>
                      </a:r>
                      <a:endParaRPr lang="en-US" altLang="en-US" sz="2400" b="0"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NEU-BZ-S92" charset="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fontAlgn="auto">
                        <a:lnSpc>
                          <a:spcPts val="3780"/>
                        </a:lnSpc>
                        <a:buNone/>
                      </a:pPr>
                      <a:r>
                        <a:rPr lang="en-US" sz="2400" b="0"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1785年,瓦特改进的蒸汽机投入使用,提供了更加便捷的动力。到19世纪30年代,蒸汽机成为主要的动力来源</a:t>
                      </a:r>
                      <a:endParaRPr lang="en-US" altLang="en-US" sz="2400" b="0"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6012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ts val="3780"/>
                        </a:lnSpc>
                        <a:buNone/>
                      </a:pPr>
                      <a:r>
                        <a:rPr lang="en-US" sz="2400" b="0"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意义</a:t>
                      </a:r>
                      <a:endParaRPr lang="en-US" altLang="en-US" sz="2400" b="0"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NEU-BZ-S92" charset="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fontAlgn="auto">
                        <a:lnSpc>
                          <a:spcPts val="3780"/>
                        </a:lnSpc>
                        <a:buNone/>
                      </a:pPr>
                      <a:r>
                        <a:rPr lang="en-US" sz="2400" b="0"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是生产领域的一次意义重大的飞跃,极大地提高了生产力,使工业革命得以更快地向纵深发展</a:t>
                      </a:r>
                      <a:endParaRPr lang="en-US" altLang="en-US" sz="2400" b="0"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圆角矩形 2" title=""/>
          <p:cNvSpPr/>
          <p:nvPr>
            <p:custDataLst>
              <p:tags r:id="rId3"/>
            </p:custDataLst>
          </p:nvPr>
        </p:nvSpPr>
        <p:spPr>
          <a:xfrm>
            <a:off x="145550" y="105631"/>
            <a:ext cx="11900899" cy="6646737"/>
          </a:xfrm>
          <a:prstGeom prst="roundRect">
            <a:avLst>
              <a:gd name="adj" fmla="val 0"/>
            </a:avLst>
          </a:prstGeom>
          <a:noFill/>
          <a:ln w="381000">
            <a:solidFill>
              <a:srgbClr val="4349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5" name="组合 14" title=""/>
          <p:cNvGrpSpPr/>
          <p:nvPr>
            <p:custDataLst>
              <p:tags r:id="rId4"/>
            </p:custDataLst>
          </p:nvPr>
        </p:nvGrpSpPr>
        <p:grpSpPr>
          <a:xfrm>
            <a:off x="2341880" y="259715"/>
            <a:ext cx="1226820" cy="1226820"/>
            <a:chOff x="4022919" y="1953286"/>
            <a:chExt cx="1620000" cy="1620000"/>
          </a:xfrm>
          <a:solidFill>
            <a:srgbClr val="38518C"/>
          </a:solidFill>
        </p:grpSpPr>
        <p:sp>
          <p:nvSpPr>
            <p:cNvPr id="18" name="任意多边形 17"/>
            <p:cNvSpPr/>
            <p:nvPr>
              <p:custDataLst>
                <p:tags r:id="rId5"/>
              </p:custDataLst>
            </p:nvPr>
          </p:nvSpPr>
          <p:spPr bwMode="auto">
            <a:xfrm rot="5400000">
              <a:off x="4022919" y="1953286"/>
              <a:ext cx="1620000" cy="1620000"/>
            </a:xfrm>
            <a:custGeom>
              <a:gdLst>
                <a:gd name="connsiteX0" fmla="*/ 1141709 w 2279650"/>
                <a:gd name="connsiteY0" fmla="*/ 173038 h 2274888"/>
                <a:gd name="connsiteX1" fmla="*/ 813858 w 2279650"/>
                <a:gd name="connsiteY1" fmla="*/ 391536 h 2274888"/>
                <a:gd name="connsiteX2" fmla="*/ 648049 w 2279650"/>
                <a:gd name="connsiteY2" fmla="*/ 670310 h 2274888"/>
                <a:gd name="connsiteX3" fmla="*/ 354113 w 2279650"/>
                <a:gd name="connsiteY3" fmla="*/ 851136 h 2274888"/>
                <a:gd name="connsiteX4" fmla="*/ 161925 w 2279650"/>
                <a:gd name="connsiteY4" fmla="*/ 1137445 h 2274888"/>
                <a:gd name="connsiteX5" fmla="*/ 354113 w 2279650"/>
                <a:gd name="connsiteY5" fmla="*/ 1423753 h 2274888"/>
                <a:gd name="connsiteX6" fmla="*/ 648049 w 2279650"/>
                <a:gd name="connsiteY6" fmla="*/ 1608346 h 2274888"/>
                <a:gd name="connsiteX7" fmla="*/ 813858 w 2279650"/>
                <a:gd name="connsiteY7" fmla="*/ 1883353 h 2274888"/>
                <a:gd name="connsiteX8" fmla="*/ 1141709 w 2279650"/>
                <a:gd name="connsiteY8" fmla="*/ 2101851 h 2274888"/>
                <a:gd name="connsiteX9" fmla="*/ 1469560 w 2279650"/>
                <a:gd name="connsiteY9" fmla="*/ 1883353 h 2274888"/>
                <a:gd name="connsiteX10" fmla="*/ 1635370 w 2279650"/>
                <a:gd name="connsiteY10" fmla="*/ 1608346 h 2274888"/>
                <a:gd name="connsiteX11" fmla="*/ 1925537 w 2279650"/>
                <a:gd name="connsiteY11" fmla="*/ 1423753 h 2274888"/>
                <a:gd name="connsiteX12" fmla="*/ 2117725 w 2279650"/>
                <a:gd name="connsiteY12" fmla="*/ 1137445 h 2274888"/>
                <a:gd name="connsiteX13" fmla="*/ 1925537 w 2279650"/>
                <a:gd name="connsiteY13" fmla="*/ 851136 h 2274888"/>
                <a:gd name="connsiteX14" fmla="*/ 1635370 w 2279650"/>
                <a:gd name="connsiteY14" fmla="*/ 670310 h 2274888"/>
                <a:gd name="connsiteX15" fmla="*/ 1469560 w 2279650"/>
                <a:gd name="connsiteY15" fmla="*/ 391536 h 2274888"/>
                <a:gd name="connsiteX16" fmla="*/ 1141709 w 2279650"/>
                <a:gd name="connsiteY16" fmla="*/ 173038 h 2274888"/>
                <a:gd name="connsiteX17" fmla="*/ 1141709 w 2279650"/>
                <a:gd name="connsiteY17" fmla="*/ 0 h 2274888"/>
                <a:gd name="connsiteX18" fmla="*/ 1578799 w 2279650"/>
                <a:gd name="connsiteY18" fmla="*/ 350273 h 2274888"/>
                <a:gd name="connsiteX19" fmla="*/ 1721984 w 2279650"/>
                <a:gd name="connsiteY19" fmla="*/ 591320 h 2274888"/>
                <a:gd name="connsiteX20" fmla="*/ 2087481 w 2279650"/>
                <a:gd name="connsiteY20" fmla="*/ 896396 h 2274888"/>
                <a:gd name="connsiteX21" fmla="*/ 2279650 w 2279650"/>
                <a:gd name="connsiteY21" fmla="*/ 1137444 h 2274888"/>
                <a:gd name="connsiteX22" fmla="*/ 2087481 w 2279650"/>
                <a:gd name="connsiteY22" fmla="*/ 1378492 h 2274888"/>
                <a:gd name="connsiteX23" fmla="*/ 1721984 w 2279650"/>
                <a:gd name="connsiteY23" fmla="*/ 1683568 h 2274888"/>
                <a:gd name="connsiteX24" fmla="*/ 1578799 w 2279650"/>
                <a:gd name="connsiteY24" fmla="*/ 1928382 h 2274888"/>
                <a:gd name="connsiteX25" fmla="*/ 1141709 w 2279650"/>
                <a:gd name="connsiteY25" fmla="*/ 2274888 h 2274888"/>
                <a:gd name="connsiteX26" fmla="*/ 700851 w 2279650"/>
                <a:gd name="connsiteY26" fmla="*/ 1928382 h 2274888"/>
                <a:gd name="connsiteX27" fmla="*/ 557667 w 2279650"/>
                <a:gd name="connsiteY27" fmla="*/ 1683568 h 2274888"/>
                <a:gd name="connsiteX28" fmla="*/ 195937 w 2279650"/>
                <a:gd name="connsiteY28" fmla="*/ 1378492 h 2274888"/>
                <a:gd name="connsiteX29" fmla="*/ 0 w 2279650"/>
                <a:gd name="connsiteY29" fmla="*/ 1137444 h 2274888"/>
                <a:gd name="connsiteX30" fmla="*/ 195937 w 2279650"/>
                <a:gd name="connsiteY30" fmla="*/ 896396 h 2274888"/>
                <a:gd name="connsiteX31" fmla="*/ 557667 w 2279650"/>
                <a:gd name="connsiteY31" fmla="*/ 591320 h 2274888"/>
                <a:gd name="connsiteX32" fmla="*/ 700851 w 2279650"/>
                <a:gd name="connsiteY32" fmla="*/ 350273 h 2274888"/>
                <a:gd name="connsiteX33" fmla="*/ 1141709 w 2279650"/>
                <a:gd name="connsiteY33" fmla="*/ 0 h 22748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279650" h="2274888">
                  <a:moveTo>
                    <a:pt x="1141709" y="173038"/>
                  </a:moveTo>
                  <a:cubicBezTo>
                    <a:pt x="1039962" y="289822"/>
                    <a:pt x="957058" y="289822"/>
                    <a:pt x="813858" y="391536"/>
                  </a:cubicBezTo>
                  <a:cubicBezTo>
                    <a:pt x="670659" y="493251"/>
                    <a:pt x="648049" y="670310"/>
                    <a:pt x="648049" y="670310"/>
                  </a:cubicBezTo>
                  <a:cubicBezTo>
                    <a:pt x="648049" y="670310"/>
                    <a:pt x="455860" y="696681"/>
                    <a:pt x="354113" y="851136"/>
                  </a:cubicBezTo>
                  <a:cubicBezTo>
                    <a:pt x="256135" y="1001825"/>
                    <a:pt x="237293" y="1103540"/>
                    <a:pt x="161925" y="1137445"/>
                  </a:cubicBezTo>
                  <a:cubicBezTo>
                    <a:pt x="237293" y="1171350"/>
                    <a:pt x="256135" y="1273064"/>
                    <a:pt x="354113" y="1423753"/>
                  </a:cubicBezTo>
                  <a:cubicBezTo>
                    <a:pt x="455860" y="1578209"/>
                    <a:pt x="648049" y="1608346"/>
                    <a:pt x="648049" y="1608346"/>
                  </a:cubicBezTo>
                  <a:cubicBezTo>
                    <a:pt x="648049" y="1608346"/>
                    <a:pt x="670659" y="1781638"/>
                    <a:pt x="813858" y="1883353"/>
                  </a:cubicBezTo>
                  <a:cubicBezTo>
                    <a:pt x="957058" y="1988835"/>
                    <a:pt x="1039962" y="1988835"/>
                    <a:pt x="1141709" y="2101851"/>
                  </a:cubicBezTo>
                  <a:cubicBezTo>
                    <a:pt x="1243456" y="1988835"/>
                    <a:pt x="1326361" y="1988835"/>
                    <a:pt x="1469560" y="1883353"/>
                  </a:cubicBezTo>
                  <a:cubicBezTo>
                    <a:pt x="1612759" y="1781638"/>
                    <a:pt x="1635370" y="1608346"/>
                    <a:pt x="1635370" y="1608346"/>
                  </a:cubicBezTo>
                  <a:cubicBezTo>
                    <a:pt x="1635370" y="1608346"/>
                    <a:pt x="1823790" y="1578209"/>
                    <a:pt x="1925537" y="1423753"/>
                  </a:cubicBezTo>
                  <a:cubicBezTo>
                    <a:pt x="2027283" y="1273064"/>
                    <a:pt x="2046125" y="1171350"/>
                    <a:pt x="2117725" y="1137445"/>
                  </a:cubicBezTo>
                  <a:cubicBezTo>
                    <a:pt x="2046125" y="1103540"/>
                    <a:pt x="2027283" y="1001825"/>
                    <a:pt x="1925537" y="851136"/>
                  </a:cubicBezTo>
                  <a:cubicBezTo>
                    <a:pt x="1823790" y="696681"/>
                    <a:pt x="1635370" y="670310"/>
                    <a:pt x="1635370" y="670310"/>
                  </a:cubicBezTo>
                  <a:cubicBezTo>
                    <a:pt x="1635370" y="670310"/>
                    <a:pt x="1612759" y="493251"/>
                    <a:pt x="1469560" y="391536"/>
                  </a:cubicBezTo>
                  <a:cubicBezTo>
                    <a:pt x="1326361" y="289822"/>
                    <a:pt x="1243456" y="289822"/>
                    <a:pt x="1141709" y="173038"/>
                  </a:cubicBezTo>
                  <a:close/>
                  <a:moveTo>
                    <a:pt x="1141709" y="0"/>
                  </a:moveTo>
                  <a:cubicBezTo>
                    <a:pt x="1228373" y="180786"/>
                    <a:pt x="1439382" y="252347"/>
                    <a:pt x="1578799" y="350273"/>
                  </a:cubicBezTo>
                  <a:cubicBezTo>
                    <a:pt x="1718216" y="444432"/>
                    <a:pt x="1721984" y="591320"/>
                    <a:pt x="1721984" y="591320"/>
                  </a:cubicBezTo>
                  <a:cubicBezTo>
                    <a:pt x="1721984" y="591320"/>
                    <a:pt x="1929225" y="651582"/>
                    <a:pt x="2087481" y="896396"/>
                  </a:cubicBezTo>
                  <a:cubicBezTo>
                    <a:pt x="2241970" y="1141211"/>
                    <a:pt x="2189218" y="1114846"/>
                    <a:pt x="2279650" y="1137444"/>
                  </a:cubicBezTo>
                  <a:cubicBezTo>
                    <a:pt x="2189218" y="1160042"/>
                    <a:pt x="2241970" y="1133678"/>
                    <a:pt x="2087481" y="1378492"/>
                  </a:cubicBezTo>
                  <a:cubicBezTo>
                    <a:pt x="1929225" y="1623306"/>
                    <a:pt x="1721984" y="1683568"/>
                    <a:pt x="1721984" y="1683568"/>
                  </a:cubicBezTo>
                  <a:cubicBezTo>
                    <a:pt x="1721984" y="1683568"/>
                    <a:pt x="1718216" y="1830456"/>
                    <a:pt x="1578799" y="1928382"/>
                  </a:cubicBezTo>
                  <a:cubicBezTo>
                    <a:pt x="1439382" y="2022541"/>
                    <a:pt x="1228373" y="2094102"/>
                    <a:pt x="1141709" y="2274888"/>
                  </a:cubicBezTo>
                  <a:cubicBezTo>
                    <a:pt x="1051277" y="2094102"/>
                    <a:pt x="840268" y="2022541"/>
                    <a:pt x="700851" y="1928382"/>
                  </a:cubicBezTo>
                  <a:cubicBezTo>
                    <a:pt x="565203" y="1830456"/>
                    <a:pt x="557667" y="1683568"/>
                    <a:pt x="557667" y="1683568"/>
                  </a:cubicBezTo>
                  <a:cubicBezTo>
                    <a:pt x="557667" y="1683568"/>
                    <a:pt x="350426" y="1623306"/>
                    <a:pt x="195937" y="1378492"/>
                  </a:cubicBezTo>
                  <a:cubicBezTo>
                    <a:pt x="37680" y="1133678"/>
                    <a:pt x="94200" y="1160042"/>
                    <a:pt x="0" y="1137444"/>
                  </a:cubicBezTo>
                  <a:cubicBezTo>
                    <a:pt x="94200" y="1114846"/>
                    <a:pt x="37680" y="1141211"/>
                    <a:pt x="195937" y="896396"/>
                  </a:cubicBezTo>
                  <a:cubicBezTo>
                    <a:pt x="350426" y="651582"/>
                    <a:pt x="557667" y="591320"/>
                    <a:pt x="557667" y="591320"/>
                  </a:cubicBezTo>
                  <a:cubicBezTo>
                    <a:pt x="557667" y="591320"/>
                    <a:pt x="565203" y="444432"/>
                    <a:pt x="700851" y="350273"/>
                  </a:cubicBezTo>
                  <a:cubicBezTo>
                    <a:pt x="840268" y="252347"/>
                    <a:pt x="1051277" y="180786"/>
                    <a:pt x="1141709" y="0"/>
                  </a:cubicBezTo>
                  <a:close/>
                </a:path>
              </a:pathLst>
            </a:custGeom>
            <a:solidFill>
              <a:srgbClr val="43495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微软雅黑" panose="020b0503020204020204" charset="-122"/>
                <a:sym typeface="Arial" pitchFamily="34" charset="0"/>
              </a:endParaRPr>
            </a:p>
          </p:txBody>
        </p:sp>
        <p:sp>
          <p:nvSpPr>
            <p:cNvPr id="19" name="任意多边形 18"/>
            <p:cNvSpPr/>
            <p:nvPr>
              <p:custDataLst>
                <p:tags r:id="rId6"/>
              </p:custDataLst>
            </p:nvPr>
          </p:nvSpPr>
          <p:spPr bwMode="auto">
            <a:xfrm rot="5400000">
              <a:off x="4183108" y="2120597"/>
              <a:ext cx="1292840" cy="1285374"/>
            </a:xfrm>
            <a:custGeom>
              <a:gdLst>
                <a:gd name="connsiteX0" fmla="*/ 696806 w 1819275"/>
                <a:gd name="connsiteY0" fmla="*/ 1179512 h 1804988"/>
                <a:gd name="connsiteX1" fmla="*/ 794746 w 1819275"/>
                <a:gd name="connsiteY1" fmla="*/ 1277492 h 1804988"/>
                <a:gd name="connsiteX2" fmla="*/ 911522 w 1819275"/>
                <a:gd name="connsiteY2" fmla="*/ 1367935 h 1804988"/>
                <a:gd name="connsiteX3" fmla="*/ 1024530 w 1819275"/>
                <a:gd name="connsiteY3" fmla="*/ 1277492 h 1804988"/>
                <a:gd name="connsiteX4" fmla="*/ 1122471 w 1819275"/>
                <a:gd name="connsiteY4" fmla="*/ 1179512 h 1804988"/>
                <a:gd name="connsiteX5" fmla="*/ 1243013 w 1819275"/>
                <a:gd name="connsiteY5" fmla="*/ 1288798 h 1804988"/>
                <a:gd name="connsiteX6" fmla="*/ 1175208 w 1819275"/>
                <a:gd name="connsiteY6" fmla="*/ 1431999 h 1804988"/>
                <a:gd name="connsiteX7" fmla="*/ 1039598 w 1819275"/>
                <a:gd name="connsiteY7" fmla="*/ 1435767 h 1804988"/>
                <a:gd name="connsiteX8" fmla="*/ 1084801 w 1819275"/>
                <a:gd name="connsiteY8" fmla="*/ 1416925 h 1804988"/>
                <a:gd name="connsiteX9" fmla="*/ 1032064 w 1819275"/>
                <a:gd name="connsiteY9" fmla="*/ 1409388 h 1804988"/>
                <a:gd name="connsiteX10" fmla="*/ 1050899 w 1819275"/>
                <a:gd name="connsiteY10" fmla="*/ 1480989 h 1804988"/>
                <a:gd name="connsiteX11" fmla="*/ 911522 w 1819275"/>
                <a:gd name="connsiteY11" fmla="*/ 1582737 h 1804988"/>
                <a:gd name="connsiteX12" fmla="*/ 768378 w 1819275"/>
                <a:gd name="connsiteY12" fmla="*/ 1480989 h 1804988"/>
                <a:gd name="connsiteX13" fmla="*/ 787213 w 1819275"/>
                <a:gd name="connsiteY13" fmla="*/ 1409388 h 1804988"/>
                <a:gd name="connsiteX14" fmla="*/ 734475 w 1819275"/>
                <a:gd name="connsiteY14" fmla="*/ 1416925 h 1804988"/>
                <a:gd name="connsiteX15" fmla="*/ 779679 w 1819275"/>
                <a:gd name="connsiteY15" fmla="*/ 1435767 h 1804988"/>
                <a:gd name="connsiteX16" fmla="*/ 644068 w 1819275"/>
                <a:gd name="connsiteY16" fmla="*/ 1431999 h 1804988"/>
                <a:gd name="connsiteX17" fmla="*/ 576263 w 1819275"/>
                <a:gd name="connsiteY17" fmla="*/ 1288798 h 1804988"/>
                <a:gd name="connsiteX18" fmla="*/ 696806 w 1819275"/>
                <a:gd name="connsiteY18" fmla="*/ 1179512 h 1804988"/>
                <a:gd name="connsiteX19" fmla="*/ 765493 w 1819275"/>
                <a:gd name="connsiteY19" fmla="*/ 1081087 h 1804988"/>
                <a:gd name="connsiteX20" fmla="*/ 912314 w 1819275"/>
                <a:gd name="connsiteY20" fmla="*/ 1118757 h 1804988"/>
                <a:gd name="connsiteX21" fmla="*/ 1055371 w 1819275"/>
                <a:gd name="connsiteY21" fmla="*/ 1081087 h 1804988"/>
                <a:gd name="connsiteX22" fmla="*/ 991372 w 1819275"/>
                <a:gd name="connsiteY22" fmla="*/ 1246833 h 1804988"/>
                <a:gd name="connsiteX23" fmla="*/ 912314 w 1819275"/>
                <a:gd name="connsiteY23" fmla="*/ 1303337 h 1804988"/>
                <a:gd name="connsiteX24" fmla="*/ 833257 w 1819275"/>
                <a:gd name="connsiteY24" fmla="*/ 1246833 h 1804988"/>
                <a:gd name="connsiteX25" fmla="*/ 765493 w 1819275"/>
                <a:gd name="connsiteY25" fmla="*/ 1081087 h 1804988"/>
                <a:gd name="connsiteX26" fmla="*/ 1122363 w 1819275"/>
                <a:gd name="connsiteY26" fmla="*/ 1069975 h 1804988"/>
                <a:gd name="connsiteX27" fmla="*/ 1220391 w 1819275"/>
                <a:gd name="connsiteY27" fmla="*/ 1085031 h 1804988"/>
                <a:gd name="connsiteX28" fmla="*/ 1325960 w 1819275"/>
                <a:gd name="connsiteY28" fmla="*/ 1303338 h 1804988"/>
                <a:gd name="connsiteX29" fmla="*/ 1126133 w 1819275"/>
                <a:gd name="connsiteY29" fmla="*/ 1164073 h 1804988"/>
                <a:gd name="connsiteX30" fmla="*/ 1122363 w 1819275"/>
                <a:gd name="connsiteY30" fmla="*/ 1069975 h 1804988"/>
                <a:gd name="connsiteX31" fmla="*/ 696914 w 1819275"/>
                <a:gd name="connsiteY31" fmla="*/ 1069975 h 1804988"/>
                <a:gd name="connsiteX32" fmla="*/ 693144 w 1819275"/>
                <a:gd name="connsiteY32" fmla="*/ 1164073 h 1804988"/>
                <a:gd name="connsiteX33" fmla="*/ 493317 w 1819275"/>
                <a:gd name="connsiteY33" fmla="*/ 1303338 h 1804988"/>
                <a:gd name="connsiteX34" fmla="*/ 598886 w 1819275"/>
                <a:gd name="connsiteY34" fmla="*/ 1085031 h 1804988"/>
                <a:gd name="connsiteX35" fmla="*/ 696914 w 1819275"/>
                <a:gd name="connsiteY35" fmla="*/ 1069975 h 1804988"/>
                <a:gd name="connsiteX36" fmla="*/ 1164680 w 1819275"/>
                <a:gd name="connsiteY36" fmla="*/ 754062 h 1804988"/>
                <a:gd name="connsiteX37" fmla="*/ 1255245 w 1819275"/>
                <a:gd name="connsiteY37" fmla="*/ 825610 h 1804988"/>
                <a:gd name="connsiteX38" fmla="*/ 1338264 w 1819275"/>
                <a:gd name="connsiteY38" fmla="*/ 897159 h 1804988"/>
                <a:gd name="connsiteX39" fmla="*/ 1255245 w 1819275"/>
                <a:gd name="connsiteY39" fmla="*/ 964941 h 1804988"/>
                <a:gd name="connsiteX40" fmla="*/ 1108076 w 1819275"/>
                <a:gd name="connsiteY40" fmla="*/ 1025192 h 1804988"/>
                <a:gd name="connsiteX41" fmla="*/ 1157132 w 1819275"/>
                <a:gd name="connsiteY41" fmla="*/ 897159 h 1804988"/>
                <a:gd name="connsiteX42" fmla="*/ 1108076 w 1819275"/>
                <a:gd name="connsiteY42" fmla="*/ 765359 h 1804988"/>
                <a:gd name="connsiteX43" fmla="*/ 1164680 w 1819275"/>
                <a:gd name="connsiteY43" fmla="*/ 754062 h 1804988"/>
                <a:gd name="connsiteX44" fmla="*/ 655945 w 1819275"/>
                <a:gd name="connsiteY44" fmla="*/ 754062 h 1804988"/>
                <a:gd name="connsiteX45" fmla="*/ 712788 w 1819275"/>
                <a:gd name="connsiteY45" fmla="*/ 765359 h 1804988"/>
                <a:gd name="connsiteX46" fmla="*/ 667314 w 1819275"/>
                <a:gd name="connsiteY46" fmla="*/ 897159 h 1804988"/>
                <a:gd name="connsiteX47" fmla="*/ 712788 w 1819275"/>
                <a:gd name="connsiteY47" fmla="*/ 1025192 h 1804988"/>
                <a:gd name="connsiteX48" fmla="*/ 564997 w 1819275"/>
                <a:gd name="connsiteY48" fmla="*/ 964941 h 1804988"/>
                <a:gd name="connsiteX49" fmla="*/ 477838 w 1819275"/>
                <a:gd name="connsiteY49" fmla="*/ 897159 h 1804988"/>
                <a:gd name="connsiteX50" fmla="*/ 564997 w 1819275"/>
                <a:gd name="connsiteY50" fmla="*/ 825610 h 1804988"/>
                <a:gd name="connsiteX51" fmla="*/ 655945 w 1819275"/>
                <a:gd name="connsiteY51" fmla="*/ 754062 h 1804988"/>
                <a:gd name="connsiteX52" fmla="*/ 908051 w 1819275"/>
                <a:gd name="connsiteY52" fmla="*/ 715962 h 1804988"/>
                <a:gd name="connsiteX53" fmla="*/ 1089026 w 1819275"/>
                <a:gd name="connsiteY53" fmla="*/ 896937 h 1804988"/>
                <a:gd name="connsiteX54" fmla="*/ 908051 w 1819275"/>
                <a:gd name="connsiteY54" fmla="*/ 1077912 h 1804988"/>
                <a:gd name="connsiteX55" fmla="*/ 727076 w 1819275"/>
                <a:gd name="connsiteY55" fmla="*/ 896937 h 1804988"/>
                <a:gd name="connsiteX56" fmla="*/ 908051 w 1819275"/>
                <a:gd name="connsiteY56" fmla="*/ 715962 h 1804988"/>
                <a:gd name="connsiteX57" fmla="*/ 1329427 w 1819275"/>
                <a:gd name="connsiteY57" fmla="*/ 588962 h 1804988"/>
                <a:gd name="connsiteX58" fmla="*/ 1480390 w 1819275"/>
                <a:gd name="connsiteY58" fmla="*/ 664129 h 1804988"/>
                <a:gd name="connsiteX59" fmla="*/ 1469068 w 1819275"/>
                <a:gd name="connsiteY59" fmla="*/ 765605 h 1804988"/>
                <a:gd name="connsiteX60" fmla="*/ 1472842 w 1819275"/>
                <a:gd name="connsiteY60" fmla="*/ 720505 h 1804988"/>
                <a:gd name="connsiteX61" fmla="*/ 1435101 w 1819275"/>
                <a:gd name="connsiteY61" fmla="*/ 743055 h 1804988"/>
                <a:gd name="connsiteX62" fmla="*/ 1518130 w 1819275"/>
                <a:gd name="connsiteY62" fmla="*/ 761847 h 1804988"/>
                <a:gd name="connsiteX63" fmla="*/ 1635126 w 1819275"/>
                <a:gd name="connsiteY63" fmla="*/ 897148 h 1804988"/>
                <a:gd name="connsiteX64" fmla="*/ 1518130 w 1819275"/>
                <a:gd name="connsiteY64" fmla="*/ 1032449 h 1804988"/>
                <a:gd name="connsiteX65" fmla="*/ 1435101 w 1819275"/>
                <a:gd name="connsiteY65" fmla="*/ 1047482 h 1804988"/>
                <a:gd name="connsiteX66" fmla="*/ 1472842 w 1819275"/>
                <a:gd name="connsiteY66" fmla="*/ 1073791 h 1804988"/>
                <a:gd name="connsiteX67" fmla="*/ 1469068 w 1819275"/>
                <a:gd name="connsiteY67" fmla="*/ 1024932 h 1804988"/>
                <a:gd name="connsiteX68" fmla="*/ 1480390 w 1819275"/>
                <a:gd name="connsiteY68" fmla="*/ 1126408 h 1804988"/>
                <a:gd name="connsiteX69" fmla="*/ 1325653 w 1819275"/>
                <a:gd name="connsiteY69" fmla="*/ 1201775 h 1804988"/>
                <a:gd name="connsiteX70" fmla="*/ 1235076 w 1819275"/>
                <a:gd name="connsiteY70" fmla="*/ 1081307 h 1804988"/>
                <a:gd name="connsiteX71" fmla="*/ 1303009 w 1819275"/>
                <a:gd name="connsiteY71" fmla="*/ 1006140 h 1804988"/>
                <a:gd name="connsiteX72" fmla="*/ 1408683 w 1819275"/>
                <a:gd name="connsiteY72" fmla="*/ 897148 h 1804988"/>
                <a:gd name="connsiteX73" fmla="*/ 1303009 w 1819275"/>
                <a:gd name="connsiteY73" fmla="*/ 788155 h 1804988"/>
                <a:gd name="connsiteX74" fmla="*/ 1235076 w 1819275"/>
                <a:gd name="connsiteY74" fmla="*/ 712988 h 1804988"/>
                <a:gd name="connsiteX75" fmla="*/ 1325653 w 1819275"/>
                <a:gd name="connsiteY75" fmla="*/ 592720 h 1804988"/>
                <a:gd name="connsiteX76" fmla="*/ 1329427 w 1819275"/>
                <a:gd name="connsiteY76" fmla="*/ 588962 h 1804988"/>
                <a:gd name="connsiteX77" fmla="*/ 490312 w 1819275"/>
                <a:gd name="connsiteY77" fmla="*/ 588962 h 1804988"/>
                <a:gd name="connsiteX78" fmla="*/ 494092 w 1819275"/>
                <a:gd name="connsiteY78" fmla="*/ 592720 h 1804988"/>
                <a:gd name="connsiteX79" fmla="*/ 581026 w 1819275"/>
                <a:gd name="connsiteY79" fmla="*/ 712988 h 1804988"/>
                <a:gd name="connsiteX80" fmla="*/ 516770 w 1819275"/>
                <a:gd name="connsiteY80" fmla="*/ 788155 h 1804988"/>
                <a:gd name="connsiteX81" fmla="*/ 410937 w 1819275"/>
                <a:gd name="connsiteY81" fmla="*/ 897148 h 1804988"/>
                <a:gd name="connsiteX82" fmla="*/ 516770 w 1819275"/>
                <a:gd name="connsiteY82" fmla="*/ 1006140 h 1804988"/>
                <a:gd name="connsiteX83" fmla="*/ 581026 w 1819275"/>
                <a:gd name="connsiteY83" fmla="*/ 1081307 h 1804988"/>
                <a:gd name="connsiteX84" fmla="*/ 494092 w 1819275"/>
                <a:gd name="connsiteY84" fmla="*/ 1201775 h 1804988"/>
                <a:gd name="connsiteX85" fmla="*/ 339121 w 1819275"/>
                <a:gd name="connsiteY85" fmla="*/ 1126408 h 1804988"/>
                <a:gd name="connsiteX86" fmla="*/ 350461 w 1819275"/>
                <a:gd name="connsiteY86" fmla="*/ 1024932 h 1804988"/>
                <a:gd name="connsiteX87" fmla="*/ 346681 w 1819275"/>
                <a:gd name="connsiteY87" fmla="*/ 1073791 h 1804988"/>
                <a:gd name="connsiteX88" fmla="*/ 384478 w 1819275"/>
                <a:gd name="connsiteY88" fmla="*/ 1047482 h 1804988"/>
                <a:gd name="connsiteX89" fmla="*/ 301324 w 1819275"/>
                <a:gd name="connsiteY89" fmla="*/ 1032449 h 1804988"/>
                <a:gd name="connsiteX90" fmla="*/ 184151 w 1819275"/>
                <a:gd name="connsiteY90" fmla="*/ 897148 h 1804988"/>
                <a:gd name="connsiteX91" fmla="*/ 301324 w 1819275"/>
                <a:gd name="connsiteY91" fmla="*/ 761847 h 1804988"/>
                <a:gd name="connsiteX92" fmla="*/ 384478 w 1819275"/>
                <a:gd name="connsiteY92" fmla="*/ 743055 h 1804988"/>
                <a:gd name="connsiteX93" fmla="*/ 346681 w 1819275"/>
                <a:gd name="connsiteY93" fmla="*/ 720505 h 1804988"/>
                <a:gd name="connsiteX94" fmla="*/ 350461 w 1819275"/>
                <a:gd name="connsiteY94" fmla="*/ 765605 h 1804988"/>
                <a:gd name="connsiteX95" fmla="*/ 339121 w 1819275"/>
                <a:gd name="connsiteY95" fmla="*/ 664129 h 1804988"/>
                <a:gd name="connsiteX96" fmla="*/ 490312 w 1819275"/>
                <a:gd name="connsiteY96" fmla="*/ 588962 h 1804988"/>
                <a:gd name="connsiteX97" fmla="*/ 1325960 w 1819275"/>
                <a:gd name="connsiteY97" fmla="*/ 498475 h 1804988"/>
                <a:gd name="connsiteX98" fmla="*/ 1220391 w 1819275"/>
                <a:gd name="connsiteY98" fmla="*/ 716782 h 1804988"/>
                <a:gd name="connsiteX99" fmla="*/ 1122363 w 1819275"/>
                <a:gd name="connsiteY99" fmla="*/ 731838 h 1804988"/>
                <a:gd name="connsiteX100" fmla="*/ 1126133 w 1819275"/>
                <a:gd name="connsiteY100" fmla="*/ 637740 h 1804988"/>
                <a:gd name="connsiteX101" fmla="*/ 1325960 w 1819275"/>
                <a:gd name="connsiteY101" fmla="*/ 498475 h 1804988"/>
                <a:gd name="connsiteX102" fmla="*/ 912314 w 1819275"/>
                <a:gd name="connsiteY102" fmla="*/ 498475 h 1804988"/>
                <a:gd name="connsiteX103" fmla="*/ 991372 w 1819275"/>
                <a:gd name="connsiteY103" fmla="*/ 554979 h 1804988"/>
                <a:gd name="connsiteX104" fmla="*/ 1055371 w 1819275"/>
                <a:gd name="connsiteY104" fmla="*/ 720725 h 1804988"/>
                <a:gd name="connsiteX105" fmla="*/ 912314 w 1819275"/>
                <a:gd name="connsiteY105" fmla="*/ 683056 h 1804988"/>
                <a:gd name="connsiteX106" fmla="*/ 765493 w 1819275"/>
                <a:gd name="connsiteY106" fmla="*/ 720725 h 1804988"/>
                <a:gd name="connsiteX107" fmla="*/ 833257 w 1819275"/>
                <a:gd name="connsiteY107" fmla="*/ 554979 h 1804988"/>
                <a:gd name="connsiteX108" fmla="*/ 912314 w 1819275"/>
                <a:gd name="connsiteY108" fmla="*/ 498475 h 1804988"/>
                <a:gd name="connsiteX109" fmla="*/ 493317 w 1819275"/>
                <a:gd name="connsiteY109" fmla="*/ 498475 h 1804988"/>
                <a:gd name="connsiteX110" fmla="*/ 693144 w 1819275"/>
                <a:gd name="connsiteY110" fmla="*/ 637740 h 1804988"/>
                <a:gd name="connsiteX111" fmla="*/ 696914 w 1819275"/>
                <a:gd name="connsiteY111" fmla="*/ 731838 h 1804988"/>
                <a:gd name="connsiteX112" fmla="*/ 598886 w 1819275"/>
                <a:gd name="connsiteY112" fmla="*/ 716782 h 1804988"/>
                <a:gd name="connsiteX113" fmla="*/ 493317 w 1819275"/>
                <a:gd name="connsiteY113" fmla="*/ 498475 h 1804988"/>
                <a:gd name="connsiteX114" fmla="*/ 911522 w 1819275"/>
                <a:gd name="connsiteY114" fmla="*/ 222250 h 1804988"/>
                <a:gd name="connsiteX115" fmla="*/ 1050899 w 1819275"/>
                <a:gd name="connsiteY115" fmla="*/ 320230 h 1804988"/>
                <a:gd name="connsiteX116" fmla="*/ 1032064 w 1819275"/>
                <a:gd name="connsiteY116" fmla="*/ 391831 h 1804988"/>
                <a:gd name="connsiteX117" fmla="*/ 1084801 w 1819275"/>
                <a:gd name="connsiteY117" fmla="*/ 384294 h 1804988"/>
                <a:gd name="connsiteX118" fmla="*/ 1039598 w 1819275"/>
                <a:gd name="connsiteY118" fmla="*/ 365452 h 1804988"/>
                <a:gd name="connsiteX119" fmla="*/ 1175208 w 1819275"/>
                <a:gd name="connsiteY119" fmla="*/ 369220 h 1804988"/>
                <a:gd name="connsiteX120" fmla="*/ 1243013 w 1819275"/>
                <a:gd name="connsiteY120" fmla="*/ 512421 h 1804988"/>
                <a:gd name="connsiteX121" fmla="*/ 1122471 w 1819275"/>
                <a:gd name="connsiteY121" fmla="*/ 625475 h 1804988"/>
                <a:gd name="connsiteX122" fmla="*/ 1024530 w 1819275"/>
                <a:gd name="connsiteY122" fmla="*/ 523727 h 1804988"/>
                <a:gd name="connsiteX123" fmla="*/ 911522 w 1819275"/>
                <a:gd name="connsiteY123" fmla="*/ 433284 h 1804988"/>
                <a:gd name="connsiteX124" fmla="*/ 794746 w 1819275"/>
                <a:gd name="connsiteY124" fmla="*/ 523727 h 1804988"/>
                <a:gd name="connsiteX125" fmla="*/ 696806 w 1819275"/>
                <a:gd name="connsiteY125" fmla="*/ 625475 h 1804988"/>
                <a:gd name="connsiteX126" fmla="*/ 576263 w 1819275"/>
                <a:gd name="connsiteY126" fmla="*/ 512421 h 1804988"/>
                <a:gd name="connsiteX127" fmla="*/ 644068 w 1819275"/>
                <a:gd name="connsiteY127" fmla="*/ 369220 h 1804988"/>
                <a:gd name="connsiteX128" fmla="*/ 779679 w 1819275"/>
                <a:gd name="connsiteY128" fmla="*/ 365452 h 1804988"/>
                <a:gd name="connsiteX129" fmla="*/ 734475 w 1819275"/>
                <a:gd name="connsiteY129" fmla="*/ 384294 h 1804988"/>
                <a:gd name="connsiteX130" fmla="*/ 787213 w 1819275"/>
                <a:gd name="connsiteY130" fmla="*/ 391831 h 1804988"/>
                <a:gd name="connsiteX131" fmla="*/ 768378 w 1819275"/>
                <a:gd name="connsiteY131" fmla="*/ 320230 h 1804988"/>
                <a:gd name="connsiteX132" fmla="*/ 911522 w 1819275"/>
                <a:gd name="connsiteY132" fmla="*/ 222250 h 1804988"/>
                <a:gd name="connsiteX133" fmla="*/ 907753 w 1819275"/>
                <a:gd name="connsiteY133" fmla="*/ 185737 h 1804988"/>
                <a:gd name="connsiteX134" fmla="*/ 741881 w 1819275"/>
                <a:gd name="connsiteY134" fmla="*/ 294895 h 1804988"/>
                <a:gd name="connsiteX135" fmla="*/ 523231 w 1819275"/>
                <a:gd name="connsiteY135" fmla="*/ 490625 h 1804988"/>
                <a:gd name="connsiteX136" fmla="*/ 474223 w 1819275"/>
                <a:gd name="connsiteY136" fmla="*/ 498153 h 1804988"/>
                <a:gd name="connsiteX137" fmla="*/ 470453 w 1819275"/>
                <a:gd name="connsiteY137" fmla="*/ 539558 h 1804988"/>
                <a:gd name="connsiteX138" fmla="*/ 259342 w 1819275"/>
                <a:gd name="connsiteY138" fmla="*/ 742816 h 1804988"/>
                <a:gd name="connsiteX139" fmla="*/ 134938 w 1819275"/>
                <a:gd name="connsiteY139" fmla="*/ 900906 h 1804988"/>
                <a:gd name="connsiteX140" fmla="*/ 259342 w 1819275"/>
                <a:gd name="connsiteY140" fmla="*/ 1058996 h 1804988"/>
                <a:gd name="connsiteX141" fmla="*/ 470453 w 1819275"/>
                <a:gd name="connsiteY141" fmla="*/ 1262255 h 1804988"/>
                <a:gd name="connsiteX142" fmla="*/ 474223 w 1819275"/>
                <a:gd name="connsiteY142" fmla="*/ 1303659 h 1804988"/>
                <a:gd name="connsiteX143" fmla="*/ 523231 w 1819275"/>
                <a:gd name="connsiteY143" fmla="*/ 1311187 h 1804988"/>
                <a:gd name="connsiteX144" fmla="*/ 741881 w 1819275"/>
                <a:gd name="connsiteY144" fmla="*/ 1510682 h 1804988"/>
                <a:gd name="connsiteX145" fmla="*/ 907753 w 1819275"/>
                <a:gd name="connsiteY145" fmla="*/ 1616075 h 1804988"/>
                <a:gd name="connsiteX146" fmla="*/ 1077396 w 1819275"/>
                <a:gd name="connsiteY146" fmla="*/ 1510682 h 1804988"/>
                <a:gd name="connsiteX147" fmla="*/ 1296046 w 1819275"/>
                <a:gd name="connsiteY147" fmla="*/ 1311187 h 1804988"/>
                <a:gd name="connsiteX148" fmla="*/ 1345053 w 1819275"/>
                <a:gd name="connsiteY148" fmla="*/ 1303659 h 1804988"/>
                <a:gd name="connsiteX149" fmla="*/ 1348823 w 1819275"/>
                <a:gd name="connsiteY149" fmla="*/ 1262255 h 1804988"/>
                <a:gd name="connsiteX150" fmla="*/ 1559934 w 1819275"/>
                <a:gd name="connsiteY150" fmla="*/ 1058996 h 1804988"/>
                <a:gd name="connsiteX151" fmla="*/ 1684338 w 1819275"/>
                <a:gd name="connsiteY151" fmla="*/ 900906 h 1804988"/>
                <a:gd name="connsiteX152" fmla="*/ 1559934 w 1819275"/>
                <a:gd name="connsiteY152" fmla="*/ 742816 h 1804988"/>
                <a:gd name="connsiteX153" fmla="*/ 1348823 w 1819275"/>
                <a:gd name="connsiteY153" fmla="*/ 539558 h 1804988"/>
                <a:gd name="connsiteX154" fmla="*/ 1345053 w 1819275"/>
                <a:gd name="connsiteY154" fmla="*/ 498153 h 1804988"/>
                <a:gd name="connsiteX155" fmla="*/ 1296046 w 1819275"/>
                <a:gd name="connsiteY155" fmla="*/ 490625 h 1804988"/>
                <a:gd name="connsiteX156" fmla="*/ 1077396 w 1819275"/>
                <a:gd name="connsiteY156" fmla="*/ 294895 h 1804988"/>
                <a:gd name="connsiteX157" fmla="*/ 907753 w 1819275"/>
                <a:gd name="connsiteY157" fmla="*/ 185737 h 1804988"/>
                <a:gd name="connsiteX158" fmla="*/ 907754 w 1819275"/>
                <a:gd name="connsiteY158" fmla="*/ 0 h 1804988"/>
                <a:gd name="connsiteX159" fmla="*/ 1073485 w 1819275"/>
                <a:gd name="connsiteY159" fmla="*/ 120584 h 1804988"/>
                <a:gd name="connsiteX160" fmla="*/ 1303249 w 1819275"/>
                <a:gd name="connsiteY160" fmla="*/ 290155 h 1804988"/>
                <a:gd name="connsiteX161" fmla="*/ 1352215 w 1819275"/>
                <a:gd name="connsiteY161" fmla="*/ 478567 h 1804988"/>
                <a:gd name="connsiteX162" fmla="*/ 1646011 w 1819275"/>
                <a:gd name="connsiteY162" fmla="*/ 636833 h 1804988"/>
                <a:gd name="connsiteX163" fmla="*/ 1819275 w 1819275"/>
                <a:gd name="connsiteY163" fmla="*/ 900610 h 1804988"/>
                <a:gd name="connsiteX164" fmla="*/ 1646011 w 1819275"/>
                <a:gd name="connsiteY164" fmla="*/ 1164387 h 1804988"/>
                <a:gd name="connsiteX165" fmla="*/ 1352215 w 1819275"/>
                <a:gd name="connsiteY165" fmla="*/ 1322653 h 1804988"/>
                <a:gd name="connsiteX166" fmla="*/ 1303249 w 1819275"/>
                <a:gd name="connsiteY166" fmla="*/ 1511065 h 1804988"/>
                <a:gd name="connsiteX167" fmla="*/ 1073485 w 1819275"/>
                <a:gd name="connsiteY167" fmla="*/ 1680636 h 1804988"/>
                <a:gd name="connsiteX168" fmla="*/ 907754 w 1819275"/>
                <a:gd name="connsiteY168" fmla="*/ 1804988 h 1804988"/>
                <a:gd name="connsiteX169" fmla="*/ 745790 w 1819275"/>
                <a:gd name="connsiteY169" fmla="*/ 1680636 h 1804988"/>
                <a:gd name="connsiteX170" fmla="*/ 512260 w 1819275"/>
                <a:gd name="connsiteY170" fmla="*/ 1511065 h 1804988"/>
                <a:gd name="connsiteX171" fmla="*/ 467060 w 1819275"/>
                <a:gd name="connsiteY171" fmla="*/ 1322653 h 1804988"/>
                <a:gd name="connsiteX172" fmla="*/ 169498 w 1819275"/>
                <a:gd name="connsiteY172" fmla="*/ 1164387 h 1804988"/>
                <a:gd name="connsiteX173" fmla="*/ 0 w 1819275"/>
                <a:gd name="connsiteY173" fmla="*/ 900610 h 1804988"/>
                <a:gd name="connsiteX174" fmla="*/ 169498 w 1819275"/>
                <a:gd name="connsiteY174" fmla="*/ 636833 h 1804988"/>
                <a:gd name="connsiteX175" fmla="*/ 467060 w 1819275"/>
                <a:gd name="connsiteY175" fmla="*/ 478567 h 1804988"/>
                <a:gd name="connsiteX176" fmla="*/ 512260 w 1819275"/>
                <a:gd name="connsiteY176" fmla="*/ 290155 h 1804988"/>
                <a:gd name="connsiteX177" fmla="*/ 745790 w 1819275"/>
                <a:gd name="connsiteY177" fmla="*/ 120584 h 1804988"/>
                <a:gd name="connsiteX178" fmla="*/ 907754 w 1819275"/>
                <a:gd name="connsiteY178" fmla="*/ 0 h 18049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</a:cxnLst>
              <a:rect l="l" t="t" r="r" b="b"/>
              <a:pathLst>
                <a:path w="1819275" h="1804988">
                  <a:moveTo>
                    <a:pt x="696806" y="1179512"/>
                  </a:moveTo>
                  <a:cubicBezTo>
                    <a:pt x="696806" y="1179512"/>
                    <a:pt x="715640" y="1251113"/>
                    <a:pt x="794746" y="1277492"/>
                  </a:cubicBezTo>
                  <a:cubicBezTo>
                    <a:pt x="794746" y="1277492"/>
                    <a:pt x="843717" y="1367935"/>
                    <a:pt x="911522" y="1367935"/>
                  </a:cubicBezTo>
                  <a:cubicBezTo>
                    <a:pt x="975560" y="1367935"/>
                    <a:pt x="1024530" y="1277492"/>
                    <a:pt x="1024530" y="1277492"/>
                  </a:cubicBezTo>
                  <a:cubicBezTo>
                    <a:pt x="1107403" y="1251113"/>
                    <a:pt x="1122471" y="1179512"/>
                    <a:pt x="1122471" y="1179512"/>
                  </a:cubicBezTo>
                  <a:cubicBezTo>
                    <a:pt x="1122471" y="1179512"/>
                    <a:pt x="1201777" y="1258650"/>
                    <a:pt x="1243013" y="1288798"/>
                  </a:cubicBezTo>
                  <a:cubicBezTo>
                    <a:pt x="1243013" y="1288798"/>
                    <a:pt x="1239246" y="1375472"/>
                    <a:pt x="1175208" y="1431999"/>
                  </a:cubicBezTo>
                  <a:cubicBezTo>
                    <a:pt x="1111170" y="1488526"/>
                    <a:pt x="1043365" y="1477220"/>
                    <a:pt x="1039598" y="1435767"/>
                  </a:cubicBezTo>
                  <a:cubicBezTo>
                    <a:pt x="1039598" y="1394314"/>
                    <a:pt x="1084801" y="1416925"/>
                    <a:pt x="1084801" y="1416925"/>
                  </a:cubicBezTo>
                  <a:cubicBezTo>
                    <a:pt x="1084801" y="1416925"/>
                    <a:pt x="1047132" y="1379241"/>
                    <a:pt x="1032064" y="1409388"/>
                  </a:cubicBezTo>
                  <a:cubicBezTo>
                    <a:pt x="1016996" y="1443304"/>
                    <a:pt x="1039598" y="1469683"/>
                    <a:pt x="1050899" y="1480989"/>
                  </a:cubicBezTo>
                  <a:cubicBezTo>
                    <a:pt x="1050899" y="1480989"/>
                    <a:pt x="1005695" y="1582737"/>
                    <a:pt x="911522" y="1582737"/>
                  </a:cubicBezTo>
                  <a:cubicBezTo>
                    <a:pt x="813581" y="1582737"/>
                    <a:pt x="768378" y="1480989"/>
                    <a:pt x="768378" y="1480989"/>
                  </a:cubicBezTo>
                  <a:cubicBezTo>
                    <a:pt x="779679" y="1469683"/>
                    <a:pt x="802280" y="1443304"/>
                    <a:pt x="787213" y="1409388"/>
                  </a:cubicBezTo>
                  <a:cubicBezTo>
                    <a:pt x="772145" y="1379241"/>
                    <a:pt x="734475" y="1416925"/>
                    <a:pt x="734475" y="1416925"/>
                  </a:cubicBezTo>
                  <a:cubicBezTo>
                    <a:pt x="734475" y="1416925"/>
                    <a:pt x="779679" y="1394314"/>
                    <a:pt x="779679" y="1435767"/>
                  </a:cubicBezTo>
                  <a:cubicBezTo>
                    <a:pt x="775912" y="1477220"/>
                    <a:pt x="708107" y="1488526"/>
                    <a:pt x="644068" y="1431999"/>
                  </a:cubicBezTo>
                  <a:cubicBezTo>
                    <a:pt x="580030" y="1375472"/>
                    <a:pt x="576263" y="1288798"/>
                    <a:pt x="576263" y="1288798"/>
                  </a:cubicBezTo>
                  <a:cubicBezTo>
                    <a:pt x="617700" y="1258650"/>
                    <a:pt x="696806" y="1179512"/>
                    <a:pt x="696806" y="1179512"/>
                  </a:cubicBezTo>
                  <a:close/>
                  <a:moveTo>
                    <a:pt x="765493" y="1081087"/>
                  </a:moveTo>
                  <a:cubicBezTo>
                    <a:pt x="765493" y="1081087"/>
                    <a:pt x="833257" y="1118757"/>
                    <a:pt x="912314" y="1118757"/>
                  </a:cubicBezTo>
                  <a:cubicBezTo>
                    <a:pt x="987607" y="1118757"/>
                    <a:pt x="1055371" y="1081087"/>
                    <a:pt x="1055371" y="1081087"/>
                  </a:cubicBezTo>
                  <a:cubicBezTo>
                    <a:pt x="1108076" y="1209163"/>
                    <a:pt x="991372" y="1246833"/>
                    <a:pt x="991372" y="1246833"/>
                  </a:cubicBezTo>
                  <a:cubicBezTo>
                    <a:pt x="991372" y="1246833"/>
                    <a:pt x="968784" y="1303337"/>
                    <a:pt x="912314" y="1303337"/>
                  </a:cubicBezTo>
                  <a:cubicBezTo>
                    <a:pt x="852080" y="1303337"/>
                    <a:pt x="833257" y="1246833"/>
                    <a:pt x="833257" y="1246833"/>
                  </a:cubicBezTo>
                  <a:cubicBezTo>
                    <a:pt x="833257" y="1246833"/>
                    <a:pt x="712788" y="1209163"/>
                    <a:pt x="765493" y="1081087"/>
                  </a:cubicBezTo>
                  <a:close/>
                  <a:moveTo>
                    <a:pt x="1122363" y="1069975"/>
                  </a:moveTo>
                  <a:cubicBezTo>
                    <a:pt x="1156296" y="1081267"/>
                    <a:pt x="1220391" y="1085031"/>
                    <a:pt x="1220391" y="1085031"/>
                  </a:cubicBezTo>
                  <a:cubicBezTo>
                    <a:pt x="1333501" y="1216768"/>
                    <a:pt x="1325960" y="1303338"/>
                    <a:pt x="1325960" y="1303338"/>
                  </a:cubicBezTo>
                  <a:cubicBezTo>
                    <a:pt x="1243013" y="1288283"/>
                    <a:pt x="1126133" y="1164073"/>
                    <a:pt x="1126133" y="1164073"/>
                  </a:cubicBezTo>
                  <a:cubicBezTo>
                    <a:pt x="1126133" y="1118906"/>
                    <a:pt x="1122363" y="1069975"/>
                    <a:pt x="1122363" y="1069975"/>
                  </a:cubicBezTo>
                  <a:close/>
                  <a:moveTo>
                    <a:pt x="696914" y="1069975"/>
                  </a:moveTo>
                  <a:cubicBezTo>
                    <a:pt x="696914" y="1069975"/>
                    <a:pt x="693144" y="1118906"/>
                    <a:pt x="693144" y="1164073"/>
                  </a:cubicBezTo>
                  <a:cubicBezTo>
                    <a:pt x="693144" y="1164073"/>
                    <a:pt x="576264" y="1288283"/>
                    <a:pt x="493317" y="1303338"/>
                  </a:cubicBezTo>
                  <a:cubicBezTo>
                    <a:pt x="493317" y="1303338"/>
                    <a:pt x="485776" y="1216768"/>
                    <a:pt x="598886" y="1085031"/>
                  </a:cubicBezTo>
                  <a:cubicBezTo>
                    <a:pt x="598886" y="1085031"/>
                    <a:pt x="662981" y="1081267"/>
                    <a:pt x="696914" y="1069975"/>
                  </a:cubicBezTo>
                  <a:close/>
                  <a:moveTo>
                    <a:pt x="1164680" y="754062"/>
                  </a:moveTo>
                  <a:cubicBezTo>
                    <a:pt x="1194868" y="757828"/>
                    <a:pt x="1232604" y="772891"/>
                    <a:pt x="1255245" y="825610"/>
                  </a:cubicBezTo>
                  <a:cubicBezTo>
                    <a:pt x="1255245" y="825610"/>
                    <a:pt x="1338264" y="844439"/>
                    <a:pt x="1338264" y="897159"/>
                  </a:cubicBezTo>
                  <a:cubicBezTo>
                    <a:pt x="1338264" y="946113"/>
                    <a:pt x="1255245" y="964941"/>
                    <a:pt x="1255245" y="964941"/>
                  </a:cubicBezTo>
                  <a:cubicBezTo>
                    <a:pt x="1206189" y="1077912"/>
                    <a:pt x="1108076" y="1025192"/>
                    <a:pt x="1108076" y="1025192"/>
                  </a:cubicBezTo>
                  <a:cubicBezTo>
                    <a:pt x="1108076" y="1025192"/>
                    <a:pt x="1157132" y="972473"/>
                    <a:pt x="1157132" y="897159"/>
                  </a:cubicBezTo>
                  <a:cubicBezTo>
                    <a:pt x="1157132" y="821845"/>
                    <a:pt x="1108076" y="765359"/>
                    <a:pt x="1108076" y="765359"/>
                  </a:cubicBezTo>
                  <a:cubicBezTo>
                    <a:pt x="1108076" y="765359"/>
                    <a:pt x="1134491" y="754062"/>
                    <a:pt x="1164680" y="754062"/>
                  </a:cubicBezTo>
                  <a:close/>
                  <a:moveTo>
                    <a:pt x="655945" y="754062"/>
                  </a:moveTo>
                  <a:cubicBezTo>
                    <a:pt x="686262" y="754062"/>
                    <a:pt x="712788" y="765359"/>
                    <a:pt x="712788" y="765359"/>
                  </a:cubicBezTo>
                  <a:cubicBezTo>
                    <a:pt x="712788" y="765359"/>
                    <a:pt x="667314" y="821845"/>
                    <a:pt x="667314" y="897159"/>
                  </a:cubicBezTo>
                  <a:cubicBezTo>
                    <a:pt x="667314" y="972473"/>
                    <a:pt x="712788" y="1025192"/>
                    <a:pt x="712788" y="1025192"/>
                  </a:cubicBezTo>
                  <a:cubicBezTo>
                    <a:pt x="712788" y="1025192"/>
                    <a:pt x="614261" y="1077912"/>
                    <a:pt x="564997" y="964941"/>
                  </a:cubicBezTo>
                  <a:cubicBezTo>
                    <a:pt x="564997" y="964941"/>
                    <a:pt x="477838" y="946113"/>
                    <a:pt x="477838" y="897159"/>
                  </a:cubicBezTo>
                  <a:cubicBezTo>
                    <a:pt x="477838" y="844439"/>
                    <a:pt x="564997" y="825610"/>
                    <a:pt x="564997" y="825610"/>
                  </a:cubicBezTo>
                  <a:cubicBezTo>
                    <a:pt x="587734" y="772891"/>
                    <a:pt x="625629" y="757828"/>
                    <a:pt x="655945" y="754062"/>
                  </a:cubicBezTo>
                  <a:close/>
                  <a:moveTo>
                    <a:pt x="908051" y="715962"/>
                  </a:moveTo>
                  <a:cubicBezTo>
                    <a:pt x="1008001" y="715962"/>
                    <a:pt x="1089026" y="796987"/>
                    <a:pt x="1089026" y="896937"/>
                  </a:cubicBezTo>
                  <a:cubicBezTo>
                    <a:pt x="1089026" y="996887"/>
                    <a:pt x="1008001" y="1077912"/>
                    <a:pt x="908051" y="1077912"/>
                  </a:cubicBezTo>
                  <a:cubicBezTo>
                    <a:pt x="808101" y="1077912"/>
                    <a:pt x="727076" y="996887"/>
                    <a:pt x="727076" y="896937"/>
                  </a:cubicBezTo>
                  <a:cubicBezTo>
                    <a:pt x="727076" y="796987"/>
                    <a:pt x="808101" y="715962"/>
                    <a:pt x="908051" y="715962"/>
                  </a:cubicBezTo>
                  <a:close/>
                  <a:moveTo>
                    <a:pt x="1329427" y="588962"/>
                  </a:moveTo>
                  <a:cubicBezTo>
                    <a:pt x="1352072" y="588962"/>
                    <a:pt x="1442649" y="592720"/>
                    <a:pt x="1480390" y="664129"/>
                  </a:cubicBezTo>
                  <a:cubicBezTo>
                    <a:pt x="1525678" y="746813"/>
                    <a:pt x="1491712" y="773122"/>
                    <a:pt x="1469068" y="765605"/>
                  </a:cubicBezTo>
                  <a:cubicBezTo>
                    <a:pt x="1442649" y="761847"/>
                    <a:pt x="1450197" y="724263"/>
                    <a:pt x="1472842" y="720505"/>
                  </a:cubicBezTo>
                  <a:cubicBezTo>
                    <a:pt x="1472842" y="720505"/>
                    <a:pt x="1438875" y="694196"/>
                    <a:pt x="1435101" y="743055"/>
                  </a:cubicBezTo>
                  <a:cubicBezTo>
                    <a:pt x="1431327" y="795672"/>
                    <a:pt x="1476616" y="791914"/>
                    <a:pt x="1518130" y="761847"/>
                  </a:cubicBezTo>
                  <a:cubicBezTo>
                    <a:pt x="1518130" y="761847"/>
                    <a:pt x="1616256" y="806947"/>
                    <a:pt x="1635126" y="897148"/>
                  </a:cubicBezTo>
                  <a:cubicBezTo>
                    <a:pt x="1616256" y="983590"/>
                    <a:pt x="1518130" y="1032449"/>
                    <a:pt x="1518130" y="1032449"/>
                  </a:cubicBezTo>
                  <a:cubicBezTo>
                    <a:pt x="1476616" y="1002382"/>
                    <a:pt x="1431327" y="998624"/>
                    <a:pt x="1435101" y="1047482"/>
                  </a:cubicBezTo>
                  <a:cubicBezTo>
                    <a:pt x="1438875" y="1100099"/>
                    <a:pt x="1472842" y="1073791"/>
                    <a:pt x="1472842" y="1073791"/>
                  </a:cubicBezTo>
                  <a:cubicBezTo>
                    <a:pt x="1450197" y="1066274"/>
                    <a:pt x="1442649" y="1032449"/>
                    <a:pt x="1469068" y="1024932"/>
                  </a:cubicBezTo>
                  <a:cubicBezTo>
                    <a:pt x="1491712" y="1021174"/>
                    <a:pt x="1525678" y="1043724"/>
                    <a:pt x="1480390" y="1126408"/>
                  </a:cubicBezTo>
                  <a:cubicBezTo>
                    <a:pt x="1435101" y="1212850"/>
                    <a:pt x="1325653" y="1201775"/>
                    <a:pt x="1325653" y="1201775"/>
                  </a:cubicBezTo>
                  <a:cubicBezTo>
                    <a:pt x="1303009" y="1141441"/>
                    <a:pt x="1235076" y="1081307"/>
                    <a:pt x="1235076" y="1081307"/>
                  </a:cubicBezTo>
                  <a:cubicBezTo>
                    <a:pt x="1235076" y="1081307"/>
                    <a:pt x="1280365" y="1054999"/>
                    <a:pt x="1303009" y="1006140"/>
                  </a:cubicBezTo>
                  <a:cubicBezTo>
                    <a:pt x="1303009" y="1006140"/>
                    <a:pt x="1408683" y="949765"/>
                    <a:pt x="1408683" y="897148"/>
                  </a:cubicBezTo>
                  <a:cubicBezTo>
                    <a:pt x="1408683" y="844531"/>
                    <a:pt x="1303009" y="788155"/>
                    <a:pt x="1303009" y="788155"/>
                  </a:cubicBezTo>
                  <a:cubicBezTo>
                    <a:pt x="1280365" y="739297"/>
                    <a:pt x="1235076" y="712988"/>
                    <a:pt x="1235076" y="712988"/>
                  </a:cubicBezTo>
                  <a:cubicBezTo>
                    <a:pt x="1235076" y="712988"/>
                    <a:pt x="1303009" y="652854"/>
                    <a:pt x="1325653" y="592720"/>
                  </a:cubicBezTo>
                  <a:cubicBezTo>
                    <a:pt x="1325653" y="592720"/>
                    <a:pt x="1325653" y="588962"/>
                    <a:pt x="1329427" y="588962"/>
                  </a:cubicBezTo>
                  <a:close/>
                  <a:moveTo>
                    <a:pt x="490312" y="588962"/>
                  </a:moveTo>
                  <a:cubicBezTo>
                    <a:pt x="494092" y="588962"/>
                    <a:pt x="494092" y="592720"/>
                    <a:pt x="494092" y="592720"/>
                  </a:cubicBezTo>
                  <a:cubicBezTo>
                    <a:pt x="516770" y="652854"/>
                    <a:pt x="581026" y="712988"/>
                    <a:pt x="581026" y="712988"/>
                  </a:cubicBezTo>
                  <a:cubicBezTo>
                    <a:pt x="581026" y="712988"/>
                    <a:pt x="539449" y="739297"/>
                    <a:pt x="516770" y="788155"/>
                  </a:cubicBezTo>
                  <a:cubicBezTo>
                    <a:pt x="516770" y="788155"/>
                    <a:pt x="410937" y="844531"/>
                    <a:pt x="410937" y="897148"/>
                  </a:cubicBezTo>
                  <a:cubicBezTo>
                    <a:pt x="410937" y="949765"/>
                    <a:pt x="516770" y="1006140"/>
                    <a:pt x="516770" y="1006140"/>
                  </a:cubicBezTo>
                  <a:cubicBezTo>
                    <a:pt x="539449" y="1054999"/>
                    <a:pt x="581026" y="1081307"/>
                    <a:pt x="581026" y="1081307"/>
                  </a:cubicBezTo>
                  <a:cubicBezTo>
                    <a:pt x="581026" y="1081307"/>
                    <a:pt x="516770" y="1141441"/>
                    <a:pt x="494092" y="1201775"/>
                  </a:cubicBezTo>
                  <a:cubicBezTo>
                    <a:pt x="494092" y="1201775"/>
                    <a:pt x="384478" y="1212850"/>
                    <a:pt x="339121" y="1126408"/>
                  </a:cubicBezTo>
                  <a:cubicBezTo>
                    <a:pt x="289984" y="1043724"/>
                    <a:pt x="327782" y="1021174"/>
                    <a:pt x="350461" y="1024932"/>
                  </a:cubicBezTo>
                  <a:cubicBezTo>
                    <a:pt x="373139" y="1032449"/>
                    <a:pt x="369359" y="1066274"/>
                    <a:pt x="346681" y="1073791"/>
                  </a:cubicBezTo>
                  <a:cubicBezTo>
                    <a:pt x="346681" y="1073791"/>
                    <a:pt x="380699" y="1100099"/>
                    <a:pt x="384478" y="1047482"/>
                  </a:cubicBezTo>
                  <a:cubicBezTo>
                    <a:pt x="388258" y="998624"/>
                    <a:pt x="342901" y="1002382"/>
                    <a:pt x="301324" y="1032449"/>
                  </a:cubicBezTo>
                  <a:cubicBezTo>
                    <a:pt x="301324" y="1032449"/>
                    <a:pt x="203050" y="983590"/>
                    <a:pt x="184151" y="897148"/>
                  </a:cubicBezTo>
                  <a:cubicBezTo>
                    <a:pt x="203050" y="806947"/>
                    <a:pt x="301324" y="761847"/>
                    <a:pt x="301324" y="761847"/>
                  </a:cubicBezTo>
                  <a:cubicBezTo>
                    <a:pt x="342901" y="791914"/>
                    <a:pt x="388258" y="795672"/>
                    <a:pt x="384478" y="743055"/>
                  </a:cubicBezTo>
                  <a:cubicBezTo>
                    <a:pt x="380699" y="694196"/>
                    <a:pt x="346681" y="720505"/>
                    <a:pt x="346681" y="720505"/>
                  </a:cubicBezTo>
                  <a:cubicBezTo>
                    <a:pt x="369359" y="724263"/>
                    <a:pt x="373139" y="761847"/>
                    <a:pt x="350461" y="765605"/>
                  </a:cubicBezTo>
                  <a:cubicBezTo>
                    <a:pt x="327782" y="773122"/>
                    <a:pt x="289984" y="746813"/>
                    <a:pt x="339121" y="664129"/>
                  </a:cubicBezTo>
                  <a:cubicBezTo>
                    <a:pt x="376919" y="592720"/>
                    <a:pt x="467633" y="588962"/>
                    <a:pt x="490312" y="588962"/>
                  </a:cubicBezTo>
                  <a:close/>
                  <a:moveTo>
                    <a:pt x="1325960" y="498475"/>
                  </a:moveTo>
                  <a:cubicBezTo>
                    <a:pt x="1325960" y="498475"/>
                    <a:pt x="1333501" y="585045"/>
                    <a:pt x="1220391" y="716782"/>
                  </a:cubicBezTo>
                  <a:cubicBezTo>
                    <a:pt x="1220391" y="716782"/>
                    <a:pt x="1156296" y="720546"/>
                    <a:pt x="1122363" y="731838"/>
                  </a:cubicBezTo>
                  <a:cubicBezTo>
                    <a:pt x="1122363" y="731838"/>
                    <a:pt x="1126133" y="682907"/>
                    <a:pt x="1126133" y="637740"/>
                  </a:cubicBezTo>
                  <a:cubicBezTo>
                    <a:pt x="1126133" y="637740"/>
                    <a:pt x="1243013" y="513531"/>
                    <a:pt x="1325960" y="498475"/>
                  </a:cubicBezTo>
                  <a:close/>
                  <a:moveTo>
                    <a:pt x="912314" y="498475"/>
                  </a:moveTo>
                  <a:cubicBezTo>
                    <a:pt x="968784" y="498475"/>
                    <a:pt x="991372" y="554979"/>
                    <a:pt x="991372" y="554979"/>
                  </a:cubicBezTo>
                  <a:cubicBezTo>
                    <a:pt x="991372" y="554979"/>
                    <a:pt x="1108076" y="592649"/>
                    <a:pt x="1055371" y="720725"/>
                  </a:cubicBezTo>
                  <a:cubicBezTo>
                    <a:pt x="1055371" y="720725"/>
                    <a:pt x="987607" y="683056"/>
                    <a:pt x="912314" y="683056"/>
                  </a:cubicBezTo>
                  <a:cubicBezTo>
                    <a:pt x="833257" y="683056"/>
                    <a:pt x="765493" y="720725"/>
                    <a:pt x="765493" y="720725"/>
                  </a:cubicBezTo>
                  <a:cubicBezTo>
                    <a:pt x="712788" y="592649"/>
                    <a:pt x="833257" y="554979"/>
                    <a:pt x="833257" y="554979"/>
                  </a:cubicBezTo>
                  <a:cubicBezTo>
                    <a:pt x="833257" y="554979"/>
                    <a:pt x="852080" y="498475"/>
                    <a:pt x="912314" y="498475"/>
                  </a:cubicBezTo>
                  <a:close/>
                  <a:moveTo>
                    <a:pt x="493317" y="498475"/>
                  </a:moveTo>
                  <a:cubicBezTo>
                    <a:pt x="576264" y="513531"/>
                    <a:pt x="693144" y="637740"/>
                    <a:pt x="693144" y="637740"/>
                  </a:cubicBezTo>
                  <a:cubicBezTo>
                    <a:pt x="693144" y="682907"/>
                    <a:pt x="696914" y="731838"/>
                    <a:pt x="696914" y="731838"/>
                  </a:cubicBezTo>
                  <a:cubicBezTo>
                    <a:pt x="662981" y="720546"/>
                    <a:pt x="598886" y="716782"/>
                    <a:pt x="598886" y="716782"/>
                  </a:cubicBezTo>
                  <a:cubicBezTo>
                    <a:pt x="485776" y="585045"/>
                    <a:pt x="493317" y="498475"/>
                    <a:pt x="493317" y="498475"/>
                  </a:cubicBezTo>
                  <a:close/>
                  <a:moveTo>
                    <a:pt x="911522" y="222250"/>
                  </a:moveTo>
                  <a:cubicBezTo>
                    <a:pt x="1005695" y="222250"/>
                    <a:pt x="1050899" y="320230"/>
                    <a:pt x="1050899" y="320230"/>
                  </a:cubicBezTo>
                  <a:cubicBezTo>
                    <a:pt x="1039598" y="331535"/>
                    <a:pt x="1016996" y="361683"/>
                    <a:pt x="1032064" y="391831"/>
                  </a:cubicBezTo>
                  <a:cubicBezTo>
                    <a:pt x="1047132" y="421978"/>
                    <a:pt x="1084801" y="384294"/>
                    <a:pt x="1084801" y="384294"/>
                  </a:cubicBezTo>
                  <a:cubicBezTo>
                    <a:pt x="1084801" y="384294"/>
                    <a:pt x="1039598" y="406905"/>
                    <a:pt x="1039598" y="365452"/>
                  </a:cubicBezTo>
                  <a:cubicBezTo>
                    <a:pt x="1043365" y="323998"/>
                    <a:pt x="1111170" y="312693"/>
                    <a:pt x="1175208" y="369220"/>
                  </a:cubicBezTo>
                  <a:cubicBezTo>
                    <a:pt x="1239246" y="425747"/>
                    <a:pt x="1243013" y="512421"/>
                    <a:pt x="1243013" y="512421"/>
                  </a:cubicBezTo>
                  <a:cubicBezTo>
                    <a:pt x="1201777" y="542569"/>
                    <a:pt x="1122471" y="625475"/>
                    <a:pt x="1122471" y="625475"/>
                  </a:cubicBezTo>
                  <a:cubicBezTo>
                    <a:pt x="1122471" y="625475"/>
                    <a:pt x="1107403" y="553874"/>
                    <a:pt x="1024530" y="523727"/>
                  </a:cubicBezTo>
                  <a:cubicBezTo>
                    <a:pt x="1024530" y="523727"/>
                    <a:pt x="975560" y="433284"/>
                    <a:pt x="911522" y="433284"/>
                  </a:cubicBezTo>
                  <a:cubicBezTo>
                    <a:pt x="843717" y="433284"/>
                    <a:pt x="794746" y="523727"/>
                    <a:pt x="794746" y="523727"/>
                  </a:cubicBezTo>
                  <a:cubicBezTo>
                    <a:pt x="715641" y="553874"/>
                    <a:pt x="696806" y="625475"/>
                    <a:pt x="696806" y="625475"/>
                  </a:cubicBezTo>
                  <a:cubicBezTo>
                    <a:pt x="696806" y="625475"/>
                    <a:pt x="617700" y="542569"/>
                    <a:pt x="576263" y="512421"/>
                  </a:cubicBezTo>
                  <a:cubicBezTo>
                    <a:pt x="576263" y="512421"/>
                    <a:pt x="580030" y="425747"/>
                    <a:pt x="644068" y="369220"/>
                  </a:cubicBezTo>
                  <a:cubicBezTo>
                    <a:pt x="708107" y="312693"/>
                    <a:pt x="775912" y="323998"/>
                    <a:pt x="779679" y="365452"/>
                  </a:cubicBezTo>
                  <a:cubicBezTo>
                    <a:pt x="779679" y="406905"/>
                    <a:pt x="734475" y="384294"/>
                    <a:pt x="734475" y="384294"/>
                  </a:cubicBezTo>
                  <a:cubicBezTo>
                    <a:pt x="734475" y="384294"/>
                    <a:pt x="772145" y="421978"/>
                    <a:pt x="787213" y="391831"/>
                  </a:cubicBezTo>
                  <a:cubicBezTo>
                    <a:pt x="802280" y="361683"/>
                    <a:pt x="779679" y="331535"/>
                    <a:pt x="768378" y="320230"/>
                  </a:cubicBezTo>
                  <a:cubicBezTo>
                    <a:pt x="768378" y="320230"/>
                    <a:pt x="813581" y="222250"/>
                    <a:pt x="911522" y="222250"/>
                  </a:cubicBezTo>
                  <a:close/>
                  <a:moveTo>
                    <a:pt x="907753" y="185737"/>
                  </a:moveTo>
                  <a:cubicBezTo>
                    <a:pt x="809738" y="204557"/>
                    <a:pt x="741881" y="294895"/>
                    <a:pt x="741881" y="294895"/>
                  </a:cubicBezTo>
                  <a:cubicBezTo>
                    <a:pt x="568468" y="328771"/>
                    <a:pt x="523231" y="490625"/>
                    <a:pt x="523231" y="490625"/>
                  </a:cubicBezTo>
                  <a:cubicBezTo>
                    <a:pt x="485532" y="483097"/>
                    <a:pt x="474223" y="498153"/>
                    <a:pt x="474223" y="498153"/>
                  </a:cubicBezTo>
                  <a:cubicBezTo>
                    <a:pt x="474223" y="498153"/>
                    <a:pt x="474223" y="505681"/>
                    <a:pt x="470453" y="539558"/>
                  </a:cubicBezTo>
                  <a:cubicBezTo>
                    <a:pt x="470453" y="539558"/>
                    <a:pt x="312120" y="558378"/>
                    <a:pt x="259342" y="742816"/>
                  </a:cubicBezTo>
                  <a:cubicBezTo>
                    <a:pt x="259342" y="742816"/>
                    <a:pt x="176406" y="787985"/>
                    <a:pt x="134938" y="900906"/>
                  </a:cubicBezTo>
                  <a:cubicBezTo>
                    <a:pt x="176406" y="1013828"/>
                    <a:pt x="259342" y="1058996"/>
                    <a:pt x="259342" y="1058996"/>
                  </a:cubicBezTo>
                  <a:cubicBezTo>
                    <a:pt x="312120" y="1243434"/>
                    <a:pt x="470453" y="1262255"/>
                    <a:pt x="470453" y="1262255"/>
                  </a:cubicBezTo>
                  <a:cubicBezTo>
                    <a:pt x="474223" y="1296131"/>
                    <a:pt x="474223" y="1303659"/>
                    <a:pt x="474223" y="1303659"/>
                  </a:cubicBezTo>
                  <a:cubicBezTo>
                    <a:pt x="474223" y="1303659"/>
                    <a:pt x="485532" y="1318715"/>
                    <a:pt x="523231" y="1311187"/>
                  </a:cubicBezTo>
                  <a:cubicBezTo>
                    <a:pt x="523231" y="1311187"/>
                    <a:pt x="568468" y="1473041"/>
                    <a:pt x="741881" y="1510682"/>
                  </a:cubicBezTo>
                  <a:cubicBezTo>
                    <a:pt x="741881" y="1510682"/>
                    <a:pt x="809738" y="1597255"/>
                    <a:pt x="907753" y="1616075"/>
                  </a:cubicBezTo>
                  <a:cubicBezTo>
                    <a:pt x="1009539" y="1597255"/>
                    <a:pt x="1077396" y="1510682"/>
                    <a:pt x="1077396" y="1510682"/>
                  </a:cubicBezTo>
                  <a:cubicBezTo>
                    <a:pt x="1250808" y="1473041"/>
                    <a:pt x="1296046" y="1311187"/>
                    <a:pt x="1296046" y="1311187"/>
                  </a:cubicBezTo>
                  <a:cubicBezTo>
                    <a:pt x="1333744" y="1318715"/>
                    <a:pt x="1345053" y="1303659"/>
                    <a:pt x="1345053" y="1303659"/>
                  </a:cubicBezTo>
                  <a:cubicBezTo>
                    <a:pt x="1345053" y="1303659"/>
                    <a:pt x="1345053" y="1296131"/>
                    <a:pt x="1348823" y="1262255"/>
                  </a:cubicBezTo>
                  <a:cubicBezTo>
                    <a:pt x="1348823" y="1262255"/>
                    <a:pt x="1503386" y="1243434"/>
                    <a:pt x="1559934" y="1058996"/>
                  </a:cubicBezTo>
                  <a:cubicBezTo>
                    <a:pt x="1559934" y="1058996"/>
                    <a:pt x="1642870" y="1013828"/>
                    <a:pt x="1684338" y="900906"/>
                  </a:cubicBezTo>
                  <a:cubicBezTo>
                    <a:pt x="1642870" y="787985"/>
                    <a:pt x="1559934" y="742816"/>
                    <a:pt x="1559934" y="742816"/>
                  </a:cubicBezTo>
                  <a:cubicBezTo>
                    <a:pt x="1503386" y="558378"/>
                    <a:pt x="1348823" y="539558"/>
                    <a:pt x="1348823" y="539558"/>
                  </a:cubicBezTo>
                  <a:cubicBezTo>
                    <a:pt x="1345053" y="505681"/>
                    <a:pt x="1345053" y="498153"/>
                    <a:pt x="1345053" y="498153"/>
                  </a:cubicBezTo>
                  <a:cubicBezTo>
                    <a:pt x="1345053" y="498153"/>
                    <a:pt x="1333744" y="483097"/>
                    <a:pt x="1296046" y="490625"/>
                  </a:cubicBezTo>
                  <a:cubicBezTo>
                    <a:pt x="1296046" y="490625"/>
                    <a:pt x="1250808" y="328771"/>
                    <a:pt x="1077396" y="294895"/>
                  </a:cubicBezTo>
                  <a:cubicBezTo>
                    <a:pt x="1077396" y="294895"/>
                    <a:pt x="1009539" y="204557"/>
                    <a:pt x="907753" y="185737"/>
                  </a:cubicBezTo>
                  <a:close/>
                  <a:moveTo>
                    <a:pt x="907754" y="0"/>
                  </a:moveTo>
                  <a:cubicBezTo>
                    <a:pt x="941654" y="33914"/>
                    <a:pt x="1024519" y="97974"/>
                    <a:pt x="1073485" y="120584"/>
                  </a:cubicBezTo>
                  <a:cubicBezTo>
                    <a:pt x="1122451" y="146962"/>
                    <a:pt x="1242983" y="207253"/>
                    <a:pt x="1303249" y="290155"/>
                  </a:cubicBezTo>
                  <a:cubicBezTo>
                    <a:pt x="1367281" y="373056"/>
                    <a:pt x="1352215" y="478567"/>
                    <a:pt x="1352215" y="478567"/>
                  </a:cubicBezTo>
                  <a:cubicBezTo>
                    <a:pt x="1352215" y="478567"/>
                    <a:pt x="1551845" y="489872"/>
                    <a:pt x="1646011" y="636833"/>
                  </a:cubicBezTo>
                  <a:cubicBezTo>
                    <a:pt x="1743943" y="780026"/>
                    <a:pt x="1762776" y="855391"/>
                    <a:pt x="1819275" y="900610"/>
                  </a:cubicBezTo>
                  <a:cubicBezTo>
                    <a:pt x="1762776" y="945829"/>
                    <a:pt x="1743943" y="1021194"/>
                    <a:pt x="1646011" y="1164387"/>
                  </a:cubicBezTo>
                  <a:cubicBezTo>
                    <a:pt x="1551845" y="1311348"/>
                    <a:pt x="1352215" y="1322653"/>
                    <a:pt x="1352215" y="1322653"/>
                  </a:cubicBezTo>
                  <a:cubicBezTo>
                    <a:pt x="1352215" y="1322653"/>
                    <a:pt x="1367281" y="1428164"/>
                    <a:pt x="1303249" y="1511065"/>
                  </a:cubicBezTo>
                  <a:cubicBezTo>
                    <a:pt x="1242983" y="1597735"/>
                    <a:pt x="1122451" y="1654259"/>
                    <a:pt x="1073485" y="1680636"/>
                  </a:cubicBezTo>
                  <a:cubicBezTo>
                    <a:pt x="1024519" y="1703246"/>
                    <a:pt x="941654" y="1767306"/>
                    <a:pt x="907754" y="1804988"/>
                  </a:cubicBezTo>
                  <a:cubicBezTo>
                    <a:pt x="877621" y="1767306"/>
                    <a:pt x="794756" y="1703246"/>
                    <a:pt x="745790" y="1680636"/>
                  </a:cubicBezTo>
                  <a:cubicBezTo>
                    <a:pt x="696824" y="1654259"/>
                    <a:pt x="576292" y="1597735"/>
                    <a:pt x="512260" y="1511065"/>
                  </a:cubicBezTo>
                  <a:cubicBezTo>
                    <a:pt x="451994" y="1428164"/>
                    <a:pt x="467060" y="1322653"/>
                    <a:pt x="467060" y="1322653"/>
                  </a:cubicBezTo>
                  <a:cubicBezTo>
                    <a:pt x="467060" y="1322653"/>
                    <a:pt x="267430" y="1311348"/>
                    <a:pt x="169498" y="1164387"/>
                  </a:cubicBezTo>
                  <a:cubicBezTo>
                    <a:pt x="75332" y="1021194"/>
                    <a:pt x="56499" y="945829"/>
                    <a:pt x="0" y="900610"/>
                  </a:cubicBezTo>
                  <a:cubicBezTo>
                    <a:pt x="56499" y="855391"/>
                    <a:pt x="75332" y="780026"/>
                    <a:pt x="169498" y="636833"/>
                  </a:cubicBezTo>
                  <a:cubicBezTo>
                    <a:pt x="267430" y="489872"/>
                    <a:pt x="467060" y="478567"/>
                    <a:pt x="467060" y="478567"/>
                  </a:cubicBezTo>
                  <a:cubicBezTo>
                    <a:pt x="467060" y="478567"/>
                    <a:pt x="451994" y="373056"/>
                    <a:pt x="512260" y="290155"/>
                  </a:cubicBezTo>
                  <a:cubicBezTo>
                    <a:pt x="576292" y="207253"/>
                    <a:pt x="696824" y="146962"/>
                    <a:pt x="745790" y="120584"/>
                  </a:cubicBezTo>
                  <a:cubicBezTo>
                    <a:pt x="794756" y="97974"/>
                    <a:pt x="877621" y="33914"/>
                    <a:pt x="907754" y="0"/>
                  </a:cubicBezTo>
                  <a:close/>
                </a:path>
              </a:pathLst>
            </a:custGeom>
            <a:noFill/>
            <a:ln>
              <a:solidFill>
                <a:srgbClr val="43495F"/>
              </a:solidFill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微软雅黑" panose="020b0503020204020204" charset="-122"/>
                <a:sym typeface="Arial" pitchFamily="34" charset="0"/>
              </a:endParaRPr>
            </a:p>
          </p:txBody>
        </p:sp>
      </p:grpSp>
      <p:grpSp>
        <p:nvGrpSpPr>
          <p:cNvPr id="24" name="组合 23" title=""/>
          <p:cNvGrpSpPr/>
          <p:nvPr>
            <p:custDataLst>
              <p:tags r:id="rId7"/>
            </p:custDataLst>
          </p:nvPr>
        </p:nvGrpSpPr>
        <p:grpSpPr>
          <a:xfrm>
            <a:off x="8689340" y="259715"/>
            <a:ext cx="1226820" cy="1226820"/>
            <a:chOff x="4022919" y="1953286"/>
            <a:chExt cx="1620000" cy="1620000"/>
          </a:xfrm>
          <a:solidFill>
            <a:srgbClr val="38518C"/>
          </a:solidFill>
        </p:grpSpPr>
        <p:sp>
          <p:nvSpPr>
            <p:cNvPr id="25" name="任意多边形 24"/>
            <p:cNvSpPr/>
            <p:nvPr>
              <p:custDataLst>
                <p:tags r:id="rId8"/>
              </p:custDataLst>
            </p:nvPr>
          </p:nvSpPr>
          <p:spPr bwMode="auto">
            <a:xfrm rot="5400000">
              <a:off x="4022919" y="1953286"/>
              <a:ext cx="1620000" cy="1620000"/>
            </a:xfrm>
            <a:custGeom>
              <a:gdLst>
                <a:gd name="connsiteX0" fmla="*/ 1141709 w 2279650"/>
                <a:gd name="connsiteY0" fmla="*/ 173038 h 2274888"/>
                <a:gd name="connsiteX1" fmla="*/ 813858 w 2279650"/>
                <a:gd name="connsiteY1" fmla="*/ 391536 h 2274888"/>
                <a:gd name="connsiteX2" fmla="*/ 648049 w 2279650"/>
                <a:gd name="connsiteY2" fmla="*/ 670310 h 2274888"/>
                <a:gd name="connsiteX3" fmla="*/ 354113 w 2279650"/>
                <a:gd name="connsiteY3" fmla="*/ 851136 h 2274888"/>
                <a:gd name="connsiteX4" fmla="*/ 161925 w 2279650"/>
                <a:gd name="connsiteY4" fmla="*/ 1137445 h 2274888"/>
                <a:gd name="connsiteX5" fmla="*/ 354113 w 2279650"/>
                <a:gd name="connsiteY5" fmla="*/ 1423753 h 2274888"/>
                <a:gd name="connsiteX6" fmla="*/ 648049 w 2279650"/>
                <a:gd name="connsiteY6" fmla="*/ 1608346 h 2274888"/>
                <a:gd name="connsiteX7" fmla="*/ 813858 w 2279650"/>
                <a:gd name="connsiteY7" fmla="*/ 1883353 h 2274888"/>
                <a:gd name="connsiteX8" fmla="*/ 1141709 w 2279650"/>
                <a:gd name="connsiteY8" fmla="*/ 2101851 h 2274888"/>
                <a:gd name="connsiteX9" fmla="*/ 1469560 w 2279650"/>
                <a:gd name="connsiteY9" fmla="*/ 1883353 h 2274888"/>
                <a:gd name="connsiteX10" fmla="*/ 1635370 w 2279650"/>
                <a:gd name="connsiteY10" fmla="*/ 1608346 h 2274888"/>
                <a:gd name="connsiteX11" fmla="*/ 1925537 w 2279650"/>
                <a:gd name="connsiteY11" fmla="*/ 1423753 h 2274888"/>
                <a:gd name="connsiteX12" fmla="*/ 2117725 w 2279650"/>
                <a:gd name="connsiteY12" fmla="*/ 1137445 h 2274888"/>
                <a:gd name="connsiteX13" fmla="*/ 1925537 w 2279650"/>
                <a:gd name="connsiteY13" fmla="*/ 851136 h 2274888"/>
                <a:gd name="connsiteX14" fmla="*/ 1635370 w 2279650"/>
                <a:gd name="connsiteY14" fmla="*/ 670310 h 2274888"/>
                <a:gd name="connsiteX15" fmla="*/ 1469560 w 2279650"/>
                <a:gd name="connsiteY15" fmla="*/ 391536 h 2274888"/>
                <a:gd name="connsiteX16" fmla="*/ 1141709 w 2279650"/>
                <a:gd name="connsiteY16" fmla="*/ 173038 h 2274888"/>
                <a:gd name="connsiteX17" fmla="*/ 1141709 w 2279650"/>
                <a:gd name="connsiteY17" fmla="*/ 0 h 2274888"/>
                <a:gd name="connsiteX18" fmla="*/ 1578799 w 2279650"/>
                <a:gd name="connsiteY18" fmla="*/ 350273 h 2274888"/>
                <a:gd name="connsiteX19" fmla="*/ 1721984 w 2279650"/>
                <a:gd name="connsiteY19" fmla="*/ 591320 h 2274888"/>
                <a:gd name="connsiteX20" fmla="*/ 2087481 w 2279650"/>
                <a:gd name="connsiteY20" fmla="*/ 896396 h 2274888"/>
                <a:gd name="connsiteX21" fmla="*/ 2279650 w 2279650"/>
                <a:gd name="connsiteY21" fmla="*/ 1137444 h 2274888"/>
                <a:gd name="connsiteX22" fmla="*/ 2087481 w 2279650"/>
                <a:gd name="connsiteY22" fmla="*/ 1378492 h 2274888"/>
                <a:gd name="connsiteX23" fmla="*/ 1721984 w 2279650"/>
                <a:gd name="connsiteY23" fmla="*/ 1683568 h 2274888"/>
                <a:gd name="connsiteX24" fmla="*/ 1578799 w 2279650"/>
                <a:gd name="connsiteY24" fmla="*/ 1928382 h 2274888"/>
                <a:gd name="connsiteX25" fmla="*/ 1141709 w 2279650"/>
                <a:gd name="connsiteY25" fmla="*/ 2274888 h 2274888"/>
                <a:gd name="connsiteX26" fmla="*/ 700851 w 2279650"/>
                <a:gd name="connsiteY26" fmla="*/ 1928382 h 2274888"/>
                <a:gd name="connsiteX27" fmla="*/ 557667 w 2279650"/>
                <a:gd name="connsiteY27" fmla="*/ 1683568 h 2274888"/>
                <a:gd name="connsiteX28" fmla="*/ 195937 w 2279650"/>
                <a:gd name="connsiteY28" fmla="*/ 1378492 h 2274888"/>
                <a:gd name="connsiteX29" fmla="*/ 0 w 2279650"/>
                <a:gd name="connsiteY29" fmla="*/ 1137444 h 2274888"/>
                <a:gd name="connsiteX30" fmla="*/ 195937 w 2279650"/>
                <a:gd name="connsiteY30" fmla="*/ 896396 h 2274888"/>
                <a:gd name="connsiteX31" fmla="*/ 557667 w 2279650"/>
                <a:gd name="connsiteY31" fmla="*/ 591320 h 2274888"/>
                <a:gd name="connsiteX32" fmla="*/ 700851 w 2279650"/>
                <a:gd name="connsiteY32" fmla="*/ 350273 h 2274888"/>
                <a:gd name="connsiteX33" fmla="*/ 1141709 w 2279650"/>
                <a:gd name="connsiteY33" fmla="*/ 0 h 22748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279650" h="2274888">
                  <a:moveTo>
                    <a:pt x="1141709" y="173038"/>
                  </a:moveTo>
                  <a:cubicBezTo>
                    <a:pt x="1039962" y="289822"/>
                    <a:pt x="957058" y="289822"/>
                    <a:pt x="813858" y="391536"/>
                  </a:cubicBezTo>
                  <a:cubicBezTo>
                    <a:pt x="670659" y="493251"/>
                    <a:pt x="648049" y="670310"/>
                    <a:pt x="648049" y="670310"/>
                  </a:cubicBezTo>
                  <a:cubicBezTo>
                    <a:pt x="648049" y="670310"/>
                    <a:pt x="455860" y="696681"/>
                    <a:pt x="354113" y="851136"/>
                  </a:cubicBezTo>
                  <a:cubicBezTo>
                    <a:pt x="256135" y="1001825"/>
                    <a:pt x="237293" y="1103540"/>
                    <a:pt x="161925" y="1137445"/>
                  </a:cubicBezTo>
                  <a:cubicBezTo>
                    <a:pt x="237293" y="1171350"/>
                    <a:pt x="256135" y="1273064"/>
                    <a:pt x="354113" y="1423753"/>
                  </a:cubicBezTo>
                  <a:cubicBezTo>
                    <a:pt x="455860" y="1578209"/>
                    <a:pt x="648049" y="1608346"/>
                    <a:pt x="648049" y="1608346"/>
                  </a:cubicBezTo>
                  <a:cubicBezTo>
                    <a:pt x="648049" y="1608346"/>
                    <a:pt x="670659" y="1781638"/>
                    <a:pt x="813858" y="1883353"/>
                  </a:cubicBezTo>
                  <a:cubicBezTo>
                    <a:pt x="957058" y="1988835"/>
                    <a:pt x="1039962" y="1988835"/>
                    <a:pt x="1141709" y="2101851"/>
                  </a:cubicBezTo>
                  <a:cubicBezTo>
                    <a:pt x="1243456" y="1988835"/>
                    <a:pt x="1326361" y="1988835"/>
                    <a:pt x="1469560" y="1883353"/>
                  </a:cubicBezTo>
                  <a:cubicBezTo>
                    <a:pt x="1612759" y="1781638"/>
                    <a:pt x="1635370" y="1608346"/>
                    <a:pt x="1635370" y="1608346"/>
                  </a:cubicBezTo>
                  <a:cubicBezTo>
                    <a:pt x="1635370" y="1608346"/>
                    <a:pt x="1823790" y="1578209"/>
                    <a:pt x="1925537" y="1423753"/>
                  </a:cubicBezTo>
                  <a:cubicBezTo>
                    <a:pt x="2027283" y="1273064"/>
                    <a:pt x="2046125" y="1171350"/>
                    <a:pt x="2117725" y="1137445"/>
                  </a:cubicBezTo>
                  <a:cubicBezTo>
                    <a:pt x="2046125" y="1103540"/>
                    <a:pt x="2027283" y="1001825"/>
                    <a:pt x="1925537" y="851136"/>
                  </a:cubicBezTo>
                  <a:cubicBezTo>
                    <a:pt x="1823790" y="696681"/>
                    <a:pt x="1635370" y="670310"/>
                    <a:pt x="1635370" y="670310"/>
                  </a:cubicBezTo>
                  <a:cubicBezTo>
                    <a:pt x="1635370" y="670310"/>
                    <a:pt x="1612759" y="493251"/>
                    <a:pt x="1469560" y="391536"/>
                  </a:cubicBezTo>
                  <a:cubicBezTo>
                    <a:pt x="1326361" y="289822"/>
                    <a:pt x="1243456" y="289822"/>
                    <a:pt x="1141709" y="173038"/>
                  </a:cubicBezTo>
                  <a:close/>
                  <a:moveTo>
                    <a:pt x="1141709" y="0"/>
                  </a:moveTo>
                  <a:cubicBezTo>
                    <a:pt x="1228373" y="180786"/>
                    <a:pt x="1439382" y="252347"/>
                    <a:pt x="1578799" y="350273"/>
                  </a:cubicBezTo>
                  <a:cubicBezTo>
                    <a:pt x="1718216" y="444432"/>
                    <a:pt x="1721984" y="591320"/>
                    <a:pt x="1721984" y="591320"/>
                  </a:cubicBezTo>
                  <a:cubicBezTo>
                    <a:pt x="1721984" y="591320"/>
                    <a:pt x="1929225" y="651582"/>
                    <a:pt x="2087481" y="896396"/>
                  </a:cubicBezTo>
                  <a:cubicBezTo>
                    <a:pt x="2241970" y="1141211"/>
                    <a:pt x="2189218" y="1114846"/>
                    <a:pt x="2279650" y="1137444"/>
                  </a:cubicBezTo>
                  <a:cubicBezTo>
                    <a:pt x="2189218" y="1160042"/>
                    <a:pt x="2241970" y="1133678"/>
                    <a:pt x="2087481" y="1378492"/>
                  </a:cubicBezTo>
                  <a:cubicBezTo>
                    <a:pt x="1929225" y="1623306"/>
                    <a:pt x="1721984" y="1683568"/>
                    <a:pt x="1721984" y="1683568"/>
                  </a:cubicBezTo>
                  <a:cubicBezTo>
                    <a:pt x="1721984" y="1683568"/>
                    <a:pt x="1718216" y="1830456"/>
                    <a:pt x="1578799" y="1928382"/>
                  </a:cubicBezTo>
                  <a:cubicBezTo>
                    <a:pt x="1439382" y="2022541"/>
                    <a:pt x="1228373" y="2094102"/>
                    <a:pt x="1141709" y="2274888"/>
                  </a:cubicBezTo>
                  <a:cubicBezTo>
                    <a:pt x="1051277" y="2094102"/>
                    <a:pt x="840268" y="2022541"/>
                    <a:pt x="700851" y="1928382"/>
                  </a:cubicBezTo>
                  <a:cubicBezTo>
                    <a:pt x="565203" y="1830456"/>
                    <a:pt x="557667" y="1683568"/>
                    <a:pt x="557667" y="1683568"/>
                  </a:cubicBezTo>
                  <a:cubicBezTo>
                    <a:pt x="557667" y="1683568"/>
                    <a:pt x="350426" y="1623306"/>
                    <a:pt x="195937" y="1378492"/>
                  </a:cubicBezTo>
                  <a:cubicBezTo>
                    <a:pt x="37680" y="1133678"/>
                    <a:pt x="94200" y="1160042"/>
                    <a:pt x="0" y="1137444"/>
                  </a:cubicBezTo>
                  <a:cubicBezTo>
                    <a:pt x="94200" y="1114846"/>
                    <a:pt x="37680" y="1141211"/>
                    <a:pt x="195937" y="896396"/>
                  </a:cubicBezTo>
                  <a:cubicBezTo>
                    <a:pt x="350426" y="651582"/>
                    <a:pt x="557667" y="591320"/>
                    <a:pt x="557667" y="591320"/>
                  </a:cubicBezTo>
                  <a:cubicBezTo>
                    <a:pt x="557667" y="591320"/>
                    <a:pt x="565203" y="444432"/>
                    <a:pt x="700851" y="350273"/>
                  </a:cubicBezTo>
                  <a:cubicBezTo>
                    <a:pt x="840268" y="252347"/>
                    <a:pt x="1051277" y="180786"/>
                    <a:pt x="1141709" y="0"/>
                  </a:cubicBezTo>
                  <a:close/>
                </a:path>
              </a:pathLst>
            </a:custGeom>
            <a:solidFill>
              <a:srgbClr val="43495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微软雅黑" panose="020b0503020204020204" charset="-122"/>
                <a:sym typeface="Arial" pitchFamily="34" charset="0"/>
              </a:endParaRPr>
            </a:p>
          </p:txBody>
        </p:sp>
        <p:sp>
          <p:nvSpPr>
            <p:cNvPr id="26" name="任意多边形 25"/>
            <p:cNvSpPr/>
            <p:nvPr>
              <p:custDataLst>
                <p:tags r:id="rId9"/>
              </p:custDataLst>
            </p:nvPr>
          </p:nvSpPr>
          <p:spPr bwMode="auto">
            <a:xfrm rot="5400000">
              <a:off x="4183108" y="2120597"/>
              <a:ext cx="1292840" cy="1285374"/>
            </a:xfrm>
            <a:custGeom>
              <a:gdLst>
                <a:gd name="connsiteX0" fmla="*/ 696806 w 1819275"/>
                <a:gd name="connsiteY0" fmla="*/ 1179512 h 1804988"/>
                <a:gd name="connsiteX1" fmla="*/ 794746 w 1819275"/>
                <a:gd name="connsiteY1" fmla="*/ 1277492 h 1804988"/>
                <a:gd name="connsiteX2" fmla="*/ 911522 w 1819275"/>
                <a:gd name="connsiteY2" fmla="*/ 1367935 h 1804988"/>
                <a:gd name="connsiteX3" fmla="*/ 1024530 w 1819275"/>
                <a:gd name="connsiteY3" fmla="*/ 1277492 h 1804988"/>
                <a:gd name="connsiteX4" fmla="*/ 1122471 w 1819275"/>
                <a:gd name="connsiteY4" fmla="*/ 1179512 h 1804988"/>
                <a:gd name="connsiteX5" fmla="*/ 1243013 w 1819275"/>
                <a:gd name="connsiteY5" fmla="*/ 1288798 h 1804988"/>
                <a:gd name="connsiteX6" fmla="*/ 1175208 w 1819275"/>
                <a:gd name="connsiteY6" fmla="*/ 1431999 h 1804988"/>
                <a:gd name="connsiteX7" fmla="*/ 1039598 w 1819275"/>
                <a:gd name="connsiteY7" fmla="*/ 1435767 h 1804988"/>
                <a:gd name="connsiteX8" fmla="*/ 1084801 w 1819275"/>
                <a:gd name="connsiteY8" fmla="*/ 1416925 h 1804988"/>
                <a:gd name="connsiteX9" fmla="*/ 1032064 w 1819275"/>
                <a:gd name="connsiteY9" fmla="*/ 1409388 h 1804988"/>
                <a:gd name="connsiteX10" fmla="*/ 1050899 w 1819275"/>
                <a:gd name="connsiteY10" fmla="*/ 1480989 h 1804988"/>
                <a:gd name="connsiteX11" fmla="*/ 911522 w 1819275"/>
                <a:gd name="connsiteY11" fmla="*/ 1582737 h 1804988"/>
                <a:gd name="connsiteX12" fmla="*/ 768378 w 1819275"/>
                <a:gd name="connsiteY12" fmla="*/ 1480989 h 1804988"/>
                <a:gd name="connsiteX13" fmla="*/ 787213 w 1819275"/>
                <a:gd name="connsiteY13" fmla="*/ 1409388 h 1804988"/>
                <a:gd name="connsiteX14" fmla="*/ 734475 w 1819275"/>
                <a:gd name="connsiteY14" fmla="*/ 1416925 h 1804988"/>
                <a:gd name="connsiteX15" fmla="*/ 779679 w 1819275"/>
                <a:gd name="connsiteY15" fmla="*/ 1435767 h 1804988"/>
                <a:gd name="connsiteX16" fmla="*/ 644068 w 1819275"/>
                <a:gd name="connsiteY16" fmla="*/ 1431999 h 1804988"/>
                <a:gd name="connsiteX17" fmla="*/ 576263 w 1819275"/>
                <a:gd name="connsiteY17" fmla="*/ 1288798 h 1804988"/>
                <a:gd name="connsiteX18" fmla="*/ 696806 w 1819275"/>
                <a:gd name="connsiteY18" fmla="*/ 1179512 h 1804988"/>
                <a:gd name="connsiteX19" fmla="*/ 765493 w 1819275"/>
                <a:gd name="connsiteY19" fmla="*/ 1081087 h 1804988"/>
                <a:gd name="connsiteX20" fmla="*/ 912314 w 1819275"/>
                <a:gd name="connsiteY20" fmla="*/ 1118757 h 1804988"/>
                <a:gd name="connsiteX21" fmla="*/ 1055371 w 1819275"/>
                <a:gd name="connsiteY21" fmla="*/ 1081087 h 1804988"/>
                <a:gd name="connsiteX22" fmla="*/ 991372 w 1819275"/>
                <a:gd name="connsiteY22" fmla="*/ 1246833 h 1804988"/>
                <a:gd name="connsiteX23" fmla="*/ 912314 w 1819275"/>
                <a:gd name="connsiteY23" fmla="*/ 1303337 h 1804988"/>
                <a:gd name="connsiteX24" fmla="*/ 833257 w 1819275"/>
                <a:gd name="connsiteY24" fmla="*/ 1246833 h 1804988"/>
                <a:gd name="connsiteX25" fmla="*/ 765493 w 1819275"/>
                <a:gd name="connsiteY25" fmla="*/ 1081087 h 1804988"/>
                <a:gd name="connsiteX26" fmla="*/ 1122363 w 1819275"/>
                <a:gd name="connsiteY26" fmla="*/ 1069975 h 1804988"/>
                <a:gd name="connsiteX27" fmla="*/ 1220391 w 1819275"/>
                <a:gd name="connsiteY27" fmla="*/ 1085031 h 1804988"/>
                <a:gd name="connsiteX28" fmla="*/ 1325960 w 1819275"/>
                <a:gd name="connsiteY28" fmla="*/ 1303338 h 1804988"/>
                <a:gd name="connsiteX29" fmla="*/ 1126133 w 1819275"/>
                <a:gd name="connsiteY29" fmla="*/ 1164073 h 1804988"/>
                <a:gd name="connsiteX30" fmla="*/ 1122363 w 1819275"/>
                <a:gd name="connsiteY30" fmla="*/ 1069975 h 1804988"/>
                <a:gd name="connsiteX31" fmla="*/ 696914 w 1819275"/>
                <a:gd name="connsiteY31" fmla="*/ 1069975 h 1804988"/>
                <a:gd name="connsiteX32" fmla="*/ 693144 w 1819275"/>
                <a:gd name="connsiteY32" fmla="*/ 1164073 h 1804988"/>
                <a:gd name="connsiteX33" fmla="*/ 493317 w 1819275"/>
                <a:gd name="connsiteY33" fmla="*/ 1303338 h 1804988"/>
                <a:gd name="connsiteX34" fmla="*/ 598886 w 1819275"/>
                <a:gd name="connsiteY34" fmla="*/ 1085031 h 1804988"/>
                <a:gd name="connsiteX35" fmla="*/ 696914 w 1819275"/>
                <a:gd name="connsiteY35" fmla="*/ 1069975 h 1804988"/>
                <a:gd name="connsiteX36" fmla="*/ 1164680 w 1819275"/>
                <a:gd name="connsiteY36" fmla="*/ 754062 h 1804988"/>
                <a:gd name="connsiteX37" fmla="*/ 1255245 w 1819275"/>
                <a:gd name="connsiteY37" fmla="*/ 825610 h 1804988"/>
                <a:gd name="connsiteX38" fmla="*/ 1338264 w 1819275"/>
                <a:gd name="connsiteY38" fmla="*/ 897159 h 1804988"/>
                <a:gd name="connsiteX39" fmla="*/ 1255245 w 1819275"/>
                <a:gd name="connsiteY39" fmla="*/ 964941 h 1804988"/>
                <a:gd name="connsiteX40" fmla="*/ 1108076 w 1819275"/>
                <a:gd name="connsiteY40" fmla="*/ 1025192 h 1804988"/>
                <a:gd name="connsiteX41" fmla="*/ 1157132 w 1819275"/>
                <a:gd name="connsiteY41" fmla="*/ 897159 h 1804988"/>
                <a:gd name="connsiteX42" fmla="*/ 1108076 w 1819275"/>
                <a:gd name="connsiteY42" fmla="*/ 765359 h 1804988"/>
                <a:gd name="connsiteX43" fmla="*/ 1164680 w 1819275"/>
                <a:gd name="connsiteY43" fmla="*/ 754062 h 1804988"/>
                <a:gd name="connsiteX44" fmla="*/ 655945 w 1819275"/>
                <a:gd name="connsiteY44" fmla="*/ 754062 h 1804988"/>
                <a:gd name="connsiteX45" fmla="*/ 712788 w 1819275"/>
                <a:gd name="connsiteY45" fmla="*/ 765359 h 1804988"/>
                <a:gd name="connsiteX46" fmla="*/ 667314 w 1819275"/>
                <a:gd name="connsiteY46" fmla="*/ 897159 h 1804988"/>
                <a:gd name="connsiteX47" fmla="*/ 712788 w 1819275"/>
                <a:gd name="connsiteY47" fmla="*/ 1025192 h 1804988"/>
                <a:gd name="connsiteX48" fmla="*/ 564997 w 1819275"/>
                <a:gd name="connsiteY48" fmla="*/ 964941 h 1804988"/>
                <a:gd name="connsiteX49" fmla="*/ 477838 w 1819275"/>
                <a:gd name="connsiteY49" fmla="*/ 897159 h 1804988"/>
                <a:gd name="connsiteX50" fmla="*/ 564997 w 1819275"/>
                <a:gd name="connsiteY50" fmla="*/ 825610 h 1804988"/>
                <a:gd name="connsiteX51" fmla="*/ 655945 w 1819275"/>
                <a:gd name="connsiteY51" fmla="*/ 754062 h 1804988"/>
                <a:gd name="connsiteX52" fmla="*/ 908051 w 1819275"/>
                <a:gd name="connsiteY52" fmla="*/ 715962 h 1804988"/>
                <a:gd name="connsiteX53" fmla="*/ 1089026 w 1819275"/>
                <a:gd name="connsiteY53" fmla="*/ 896937 h 1804988"/>
                <a:gd name="connsiteX54" fmla="*/ 908051 w 1819275"/>
                <a:gd name="connsiteY54" fmla="*/ 1077912 h 1804988"/>
                <a:gd name="connsiteX55" fmla="*/ 727076 w 1819275"/>
                <a:gd name="connsiteY55" fmla="*/ 896937 h 1804988"/>
                <a:gd name="connsiteX56" fmla="*/ 908051 w 1819275"/>
                <a:gd name="connsiteY56" fmla="*/ 715962 h 1804988"/>
                <a:gd name="connsiteX57" fmla="*/ 1329427 w 1819275"/>
                <a:gd name="connsiteY57" fmla="*/ 588962 h 1804988"/>
                <a:gd name="connsiteX58" fmla="*/ 1480390 w 1819275"/>
                <a:gd name="connsiteY58" fmla="*/ 664129 h 1804988"/>
                <a:gd name="connsiteX59" fmla="*/ 1469068 w 1819275"/>
                <a:gd name="connsiteY59" fmla="*/ 765605 h 1804988"/>
                <a:gd name="connsiteX60" fmla="*/ 1472842 w 1819275"/>
                <a:gd name="connsiteY60" fmla="*/ 720505 h 1804988"/>
                <a:gd name="connsiteX61" fmla="*/ 1435101 w 1819275"/>
                <a:gd name="connsiteY61" fmla="*/ 743055 h 1804988"/>
                <a:gd name="connsiteX62" fmla="*/ 1518130 w 1819275"/>
                <a:gd name="connsiteY62" fmla="*/ 761847 h 1804988"/>
                <a:gd name="connsiteX63" fmla="*/ 1635126 w 1819275"/>
                <a:gd name="connsiteY63" fmla="*/ 897148 h 1804988"/>
                <a:gd name="connsiteX64" fmla="*/ 1518130 w 1819275"/>
                <a:gd name="connsiteY64" fmla="*/ 1032449 h 1804988"/>
                <a:gd name="connsiteX65" fmla="*/ 1435101 w 1819275"/>
                <a:gd name="connsiteY65" fmla="*/ 1047482 h 1804988"/>
                <a:gd name="connsiteX66" fmla="*/ 1472842 w 1819275"/>
                <a:gd name="connsiteY66" fmla="*/ 1073791 h 1804988"/>
                <a:gd name="connsiteX67" fmla="*/ 1469068 w 1819275"/>
                <a:gd name="connsiteY67" fmla="*/ 1024932 h 1804988"/>
                <a:gd name="connsiteX68" fmla="*/ 1480390 w 1819275"/>
                <a:gd name="connsiteY68" fmla="*/ 1126408 h 1804988"/>
                <a:gd name="connsiteX69" fmla="*/ 1325653 w 1819275"/>
                <a:gd name="connsiteY69" fmla="*/ 1201775 h 1804988"/>
                <a:gd name="connsiteX70" fmla="*/ 1235076 w 1819275"/>
                <a:gd name="connsiteY70" fmla="*/ 1081307 h 1804988"/>
                <a:gd name="connsiteX71" fmla="*/ 1303009 w 1819275"/>
                <a:gd name="connsiteY71" fmla="*/ 1006140 h 1804988"/>
                <a:gd name="connsiteX72" fmla="*/ 1408683 w 1819275"/>
                <a:gd name="connsiteY72" fmla="*/ 897148 h 1804988"/>
                <a:gd name="connsiteX73" fmla="*/ 1303009 w 1819275"/>
                <a:gd name="connsiteY73" fmla="*/ 788155 h 1804988"/>
                <a:gd name="connsiteX74" fmla="*/ 1235076 w 1819275"/>
                <a:gd name="connsiteY74" fmla="*/ 712988 h 1804988"/>
                <a:gd name="connsiteX75" fmla="*/ 1325653 w 1819275"/>
                <a:gd name="connsiteY75" fmla="*/ 592720 h 1804988"/>
                <a:gd name="connsiteX76" fmla="*/ 1329427 w 1819275"/>
                <a:gd name="connsiteY76" fmla="*/ 588962 h 1804988"/>
                <a:gd name="connsiteX77" fmla="*/ 490312 w 1819275"/>
                <a:gd name="connsiteY77" fmla="*/ 588962 h 1804988"/>
                <a:gd name="connsiteX78" fmla="*/ 494092 w 1819275"/>
                <a:gd name="connsiteY78" fmla="*/ 592720 h 1804988"/>
                <a:gd name="connsiteX79" fmla="*/ 581026 w 1819275"/>
                <a:gd name="connsiteY79" fmla="*/ 712988 h 1804988"/>
                <a:gd name="connsiteX80" fmla="*/ 516770 w 1819275"/>
                <a:gd name="connsiteY80" fmla="*/ 788155 h 1804988"/>
                <a:gd name="connsiteX81" fmla="*/ 410937 w 1819275"/>
                <a:gd name="connsiteY81" fmla="*/ 897148 h 1804988"/>
                <a:gd name="connsiteX82" fmla="*/ 516770 w 1819275"/>
                <a:gd name="connsiteY82" fmla="*/ 1006140 h 1804988"/>
                <a:gd name="connsiteX83" fmla="*/ 581026 w 1819275"/>
                <a:gd name="connsiteY83" fmla="*/ 1081307 h 1804988"/>
                <a:gd name="connsiteX84" fmla="*/ 494092 w 1819275"/>
                <a:gd name="connsiteY84" fmla="*/ 1201775 h 1804988"/>
                <a:gd name="connsiteX85" fmla="*/ 339121 w 1819275"/>
                <a:gd name="connsiteY85" fmla="*/ 1126408 h 1804988"/>
                <a:gd name="connsiteX86" fmla="*/ 350461 w 1819275"/>
                <a:gd name="connsiteY86" fmla="*/ 1024932 h 1804988"/>
                <a:gd name="connsiteX87" fmla="*/ 346681 w 1819275"/>
                <a:gd name="connsiteY87" fmla="*/ 1073791 h 1804988"/>
                <a:gd name="connsiteX88" fmla="*/ 384478 w 1819275"/>
                <a:gd name="connsiteY88" fmla="*/ 1047482 h 1804988"/>
                <a:gd name="connsiteX89" fmla="*/ 301324 w 1819275"/>
                <a:gd name="connsiteY89" fmla="*/ 1032449 h 1804988"/>
                <a:gd name="connsiteX90" fmla="*/ 184151 w 1819275"/>
                <a:gd name="connsiteY90" fmla="*/ 897148 h 1804988"/>
                <a:gd name="connsiteX91" fmla="*/ 301324 w 1819275"/>
                <a:gd name="connsiteY91" fmla="*/ 761847 h 1804988"/>
                <a:gd name="connsiteX92" fmla="*/ 384478 w 1819275"/>
                <a:gd name="connsiteY92" fmla="*/ 743055 h 1804988"/>
                <a:gd name="connsiteX93" fmla="*/ 346681 w 1819275"/>
                <a:gd name="connsiteY93" fmla="*/ 720505 h 1804988"/>
                <a:gd name="connsiteX94" fmla="*/ 350461 w 1819275"/>
                <a:gd name="connsiteY94" fmla="*/ 765605 h 1804988"/>
                <a:gd name="connsiteX95" fmla="*/ 339121 w 1819275"/>
                <a:gd name="connsiteY95" fmla="*/ 664129 h 1804988"/>
                <a:gd name="connsiteX96" fmla="*/ 490312 w 1819275"/>
                <a:gd name="connsiteY96" fmla="*/ 588962 h 1804988"/>
                <a:gd name="connsiteX97" fmla="*/ 1325960 w 1819275"/>
                <a:gd name="connsiteY97" fmla="*/ 498475 h 1804988"/>
                <a:gd name="connsiteX98" fmla="*/ 1220391 w 1819275"/>
                <a:gd name="connsiteY98" fmla="*/ 716782 h 1804988"/>
                <a:gd name="connsiteX99" fmla="*/ 1122363 w 1819275"/>
                <a:gd name="connsiteY99" fmla="*/ 731838 h 1804988"/>
                <a:gd name="connsiteX100" fmla="*/ 1126133 w 1819275"/>
                <a:gd name="connsiteY100" fmla="*/ 637740 h 1804988"/>
                <a:gd name="connsiteX101" fmla="*/ 1325960 w 1819275"/>
                <a:gd name="connsiteY101" fmla="*/ 498475 h 1804988"/>
                <a:gd name="connsiteX102" fmla="*/ 912314 w 1819275"/>
                <a:gd name="connsiteY102" fmla="*/ 498475 h 1804988"/>
                <a:gd name="connsiteX103" fmla="*/ 991372 w 1819275"/>
                <a:gd name="connsiteY103" fmla="*/ 554979 h 1804988"/>
                <a:gd name="connsiteX104" fmla="*/ 1055371 w 1819275"/>
                <a:gd name="connsiteY104" fmla="*/ 720725 h 1804988"/>
                <a:gd name="connsiteX105" fmla="*/ 912314 w 1819275"/>
                <a:gd name="connsiteY105" fmla="*/ 683056 h 1804988"/>
                <a:gd name="connsiteX106" fmla="*/ 765493 w 1819275"/>
                <a:gd name="connsiteY106" fmla="*/ 720725 h 1804988"/>
                <a:gd name="connsiteX107" fmla="*/ 833257 w 1819275"/>
                <a:gd name="connsiteY107" fmla="*/ 554979 h 1804988"/>
                <a:gd name="connsiteX108" fmla="*/ 912314 w 1819275"/>
                <a:gd name="connsiteY108" fmla="*/ 498475 h 1804988"/>
                <a:gd name="connsiteX109" fmla="*/ 493317 w 1819275"/>
                <a:gd name="connsiteY109" fmla="*/ 498475 h 1804988"/>
                <a:gd name="connsiteX110" fmla="*/ 693144 w 1819275"/>
                <a:gd name="connsiteY110" fmla="*/ 637740 h 1804988"/>
                <a:gd name="connsiteX111" fmla="*/ 696914 w 1819275"/>
                <a:gd name="connsiteY111" fmla="*/ 731838 h 1804988"/>
                <a:gd name="connsiteX112" fmla="*/ 598886 w 1819275"/>
                <a:gd name="connsiteY112" fmla="*/ 716782 h 1804988"/>
                <a:gd name="connsiteX113" fmla="*/ 493317 w 1819275"/>
                <a:gd name="connsiteY113" fmla="*/ 498475 h 1804988"/>
                <a:gd name="connsiteX114" fmla="*/ 911522 w 1819275"/>
                <a:gd name="connsiteY114" fmla="*/ 222250 h 1804988"/>
                <a:gd name="connsiteX115" fmla="*/ 1050899 w 1819275"/>
                <a:gd name="connsiteY115" fmla="*/ 320230 h 1804988"/>
                <a:gd name="connsiteX116" fmla="*/ 1032064 w 1819275"/>
                <a:gd name="connsiteY116" fmla="*/ 391831 h 1804988"/>
                <a:gd name="connsiteX117" fmla="*/ 1084801 w 1819275"/>
                <a:gd name="connsiteY117" fmla="*/ 384294 h 1804988"/>
                <a:gd name="connsiteX118" fmla="*/ 1039598 w 1819275"/>
                <a:gd name="connsiteY118" fmla="*/ 365452 h 1804988"/>
                <a:gd name="connsiteX119" fmla="*/ 1175208 w 1819275"/>
                <a:gd name="connsiteY119" fmla="*/ 369220 h 1804988"/>
                <a:gd name="connsiteX120" fmla="*/ 1243013 w 1819275"/>
                <a:gd name="connsiteY120" fmla="*/ 512421 h 1804988"/>
                <a:gd name="connsiteX121" fmla="*/ 1122471 w 1819275"/>
                <a:gd name="connsiteY121" fmla="*/ 625475 h 1804988"/>
                <a:gd name="connsiteX122" fmla="*/ 1024530 w 1819275"/>
                <a:gd name="connsiteY122" fmla="*/ 523727 h 1804988"/>
                <a:gd name="connsiteX123" fmla="*/ 911522 w 1819275"/>
                <a:gd name="connsiteY123" fmla="*/ 433284 h 1804988"/>
                <a:gd name="connsiteX124" fmla="*/ 794746 w 1819275"/>
                <a:gd name="connsiteY124" fmla="*/ 523727 h 1804988"/>
                <a:gd name="connsiteX125" fmla="*/ 696806 w 1819275"/>
                <a:gd name="connsiteY125" fmla="*/ 625475 h 1804988"/>
                <a:gd name="connsiteX126" fmla="*/ 576263 w 1819275"/>
                <a:gd name="connsiteY126" fmla="*/ 512421 h 1804988"/>
                <a:gd name="connsiteX127" fmla="*/ 644068 w 1819275"/>
                <a:gd name="connsiteY127" fmla="*/ 369220 h 1804988"/>
                <a:gd name="connsiteX128" fmla="*/ 779679 w 1819275"/>
                <a:gd name="connsiteY128" fmla="*/ 365452 h 1804988"/>
                <a:gd name="connsiteX129" fmla="*/ 734475 w 1819275"/>
                <a:gd name="connsiteY129" fmla="*/ 384294 h 1804988"/>
                <a:gd name="connsiteX130" fmla="*/ 787213 w 1819275"/>
                <a:gd name="connsiteY130" fmla="*/ 391831 h 1804988"/>
                <a:gd name="connsiteX131" fmla="*/ 768378 w 1819275"/>
                <a:gd name="connsiteY131" fmla="*/ 320230 h 1804988"/>
                <a:gd name="connsiteX132" fmla="*/ 911522 w 1819275"/>
                <a:gd name="connsiteY132" fmla="*/ 222250 h 1804988"/>
                <a:gd name="connsiteX133" fmla="*/ 907753 w 1819275"/>
                <a:gd name="connsiteY133" fmla="*/ 185737 h 1804988"/>
                <a:gd name="connsiteX134" fmla="*/ 741881 w 1819275"/>
                <a:gd name="connsiteY134" fmla="*/ 294895 h 1804988"/>
                <a:gd name="connsiteX135" fmla="*/ 523231 w 1819275"/>
                <a:gd name="connsiteY135" fmla="*/ 490625 h 1804988"/>
                <a:gd name="connsiteX136" fmla="*/ 474223 w 1819275"/>
                <a:gd name="connsiteY136" fmla="*/ 498153 h 1804988"/>
                <a:gd name="connsiteX137" fmla="*/ 470453 w 1819275"/>
                <a:gd name="connsiteY137" fmla="*/ 539558 h 1804988"/>
                <a:gd name="connsiteX138" fmla="*/ 259342 w 1819275"/>
                <a:gd name="connsiteY138" fmla="*/ 742816 h 1804988"/>
                <a:gd name="connsiteX139" fmla="*/ 134938 w 1819275"/>
                <a:gd name="connsiteY139" fmla="*/ 900906 h 1804988"/>
                <a:gd name="connsiteX140" fmla="*/ 259342 w 1819275"/>
                <a:gd name="connsiteY140" fmla="*/ 1058996 h 1804988"/>
                <a:gd name="connsiteX141" fmla="*/ 470453 w 1819275"/>
                <a:gd name="connsiteY141" fmla="*/ 1262255 h 1804988"/>
                <a:gd name="connsiteX142" fmla="*/ 474223 w 1819275"/>
                <a:gd name="connsiteY142" fmla="*/ 1303659 h 1804988"/>
                <a:gd name="connsiteX143" fmla="*/ 523231 w 1819275"/>
                <a:gd name="connsiteY143" fmla="*/ 1311187 h 1804988"/>
                <a:gd name="connsiteX144" fmla="*/ 741881 w 1819275"/>
                <a:gd name="connsiteY144" fmla="*/ 1510682 h 1804988"/>
                <a:gd name="connsiteX145" fmla="*/ 907753 w 1819275"/>
                <a:gd name="connsiteY145" fmla="*/ 1616075 h 1804988"/>
                <a:gd name="connsiteX146" fmla="*/ 1077396 w 1819275"/>
                <a:gd name="connsiteY146" fmla="*/ 1510682 h 1804988"/>
                <a:gd name="connsiteX147" fmla="*/ 1296046 w 1819275"/>
                <a:gd name="connsiteY147" fmla="*/ 1311187 h 1804988"/>
                <a:gd name="connsiteX148" fmla="*/ 1345053 w 1819275"/>
                <a:gd name="connsiteY148" fmla="*/ 1303659 h 1804988"/>
                <a:gd name="connsiteX149" fmla="*/ 1348823 w 1819275"/>
                <a:gd name="connsiteY149" fmla="*/ 1262255 h 1804988"/>
                <a:gd name="connsiteX150" fmla="*/ 1559934 w 1819275"/>
                <a:gd name="connsiteY150" fmla="*/ 1058996 h 1804988"/>
                <a:gd name="connsiteX151" fmla="*/ 1684338 w 1819275"/>
                <a:gd name="connsiteY151" fmla="*/ 900906 h 1804988"/>
                <a:gd name="connsiteX152" fmla="*/ 1559934 w 1819275"/>
                <a:gd name="connsiteY152" fmla="*/ 742816 h 1804988"/>
                <a:gd name="connsiteX153" fmla="*/ 1348823 w 1819275"/>
                <a:gd name="connsiteY153" fmla="*/ 539558 h 1804988"/>
                <a:gd name="connsiteX154" fmla="*/ 1345053 w 1819275"/>
                <a:gd name="connsiteY154" fmla="*/ 498153 h 1804988"/>
                <a:gd name="connsiteX155" fmla="*/ 1296046 w 1819275"/>
                <a:gd name="connsiteY155" fmla="*/ 490625 h 1804988"/>
                <a:gd name="connsiteX156" fmla="*/ 1077396 w 1819275"/>
                <a:gd name="connsiteY156" fmla="*/ 294895 h 1804988"/>
                <a:gd name="connsiteX157" fmla="*/ 907753 w 1819275"/>
                <a:gd name="connsiteY157" fmla="*/ 185737 h 1804988"/>
                <a:gd name="connsiteX158" fmla="*/ 907754 w 1819275"/>
                <a:gd name="connsiteY158" fmla="*/ 0 h 1804988"/>
                <a:gd name="connsiteX159" fmla="*/ 1073485 w 1819275"/>
                <a:gd name="connsiteY159" fmla="*/ 120584 h 1804988"/>
                <a:gd name="connsiteX160" fmla="*/ 1303249 w 1819275"/>
                <a:gd name="connsiteY160" fmla="*/ 290155 h 1804988"/>
                <a:gd name="connsiteX161" fmla="*/ 1352215 w 1819275"/>
                <a:gd name="connsiteY161" fmla="*/ 478567 h 1804988"/>
                <a:gd name="connsiteX162" fmla="*/ 1646011 w 1819275"/>
                <a:gd name="connsiteY162" fmla="*/ 636833 h 1804988"/>
                <a:gd name="connsiteX163" fmla="*/ 1819275 w 1819275"/>
                <a:gd name="connsiteY163" fmla="*/ 900610 h 1804988"/>
                <a:gd name="connsiteX164" fmla="*/ 1646011 w 1819275"/>
                <a:gd name="connsiteY164" fmla="*/ 1164387 h 1804988"/>
                <a:gd name="connsiteX165" fmla="*/ 1352215 w 1819275"/>
                <a:gd name="connsiteY165" fmla="*/ 1322653 h 1804988"/>
                <a:gd name="connsiteX166" fmla="*/ 1303249 w 1819275"/>
                <a:gd name="connsiteY166" fmla="*/ 1511065 h 1804988"/>
                <a:gd name="connsiteX167" fmla="*/ 1073485 w 1819275"/>
                <a:gd name="connsiteY167" fmla="*/ 1680636 h 1804988"/>
                <a:gd name="connsiteX168" fmla="*/ 907754 w 1819275"/>
                <a:gd name="connsiteY168" fmla="*/ 1804988 h 1804988"/>
                <a:gd name="connsiteX169" fmla="*/ 745790 w 1819275"/>
                <a:gd name="connsiteY169" fmla="*/ 1680636 h 1804988"/>
                <a:gd name="connsiteX170" fmla="*/ 512260 w 1819275"/>
                <a:gd name="connsiteY170" fmla="*/ 1511065 h 1804988"/>
                <a:gd name="connsiteX171" fmla="*/ 467060 w 1819275"/>
                <a:gd name="connsiteY171" fmla="*/ 1322653 h 1804988"/>
                <a:gd name="connsiteX172" fmla="*/ 169498 w 1819275"/>
                <a:gd name="connsiteY172" fmla="*/ 1164387 h 1804988"/>
                <a:gd name="connsiteX173" fmla="*/ 0 w 1819275"/>
                <a:gd name="connsiteY173" fmla="*/ 900610 h 1804988"/>
                <a:gd name="connsiteX174" fmla="*/ 169498 w 1819275"/>
                <a:gd name="connsiteY174" fmla="*/ 636833 h 1804988"/>
                <a:gd name="connsiteX175" fmla="*/ 467060 w 1819275"/>
                <a:gd name="connsiteY175" fmla="*/ 478567 h 1804988"/>
                <a:gd name="connsiteX176" fmla="*/ 512260 w 1819275"/>
                <a:gd name="connsiteY176" fmla="*/ 290155 h 1804988"/>
                <a:gd name="connsiteX177" fmla="*/ 745790 w 1819275"/>
                <a:gd name="connsiteY177" fmla="*/ 120584 h 1804988"/>
                <a:gd name="connsiteX178" fmla="*/ 907754 w 1819275"/>
                <a:gd name="connsiteY178" fmla="*/ 0 h 18049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</a:cxnLst>
              <a:rect l="l" t="t" r="r" b="b"/>
              <a:pathLst>
                <a:path w="1819275" h="1804988">
                  <a:moveTo>
                    <a:pt x="696806" y="1179512"/>
                  </a:moveTo>
                  <a:cubicBezTo>
                    <a:pt x="696806" y="1179512"/>
                    <a:pt x="715640" y="1251113"/>
                    <a:pt x="794746" y="1277492"/>
                  </a:cubicBezTo>
                  <a:cubicBezTo>
                    <a:pt x="794746" y="1277492"/>
                    <a:pt x="843717" y="1367935"/>
                    <a:pt x="911522" y="1367935"/>
                  </a:cubicBezTo>
                  <a:cubicBezTo>
                    <a:pt x="975560" y="1367935"/>
                    <a:pt x="1024530" y="1277492"/>
                    <a:pt x="1024530" y="1277492"/>
                  </a:cubicBezTo>
                  <a:cubicBezTo>
                    <a:pt x="1107403" y="1251113"/>
                    <a:pt x="1122471" y="1179512"/>
                    <a:pt x="1122471" y="1179512"/>
                  </a:cubicBezTo>
                  <a:cubicBezTo>
                    <a:pt x="1122471" y="1179512"/>
                    <a:pt x="1201777" y="1258650"/>
                    <a:pt x="1243013" y="1288798"/>
                  </a:cubicBezTo>
                  <a:cubicBezTo>
                    <a:pt x="1243013" y="1288798"/>
                    <a:pt x="1239246" y="1375472"/>
                    <a:pt x="1175208" y="1431999"/>
                  </a:cubicBezTo>
                  <a:cubicBezTo>
                    <a:pt x="1111170" y="1488526"/>
                    <a:pt x="1043365" y="1477220"/>
                    <a:pt x="1039598" y="1435767"/>
                  </a:cubicBezTo>
                  <a:cubicBezTo>
                    <a:pt x="1039598" y="1394314"/>
                    <a:pt x="1084801" y="1416925"/>
                    <a:pt x="1084801" y="1416925"/>
                  </a:cubicBezTo>
                  <a:cubicBezTo>
                    <a:pt x="1084801" y="1416925"/>
                    <a:pt x="1047132" y="1379241"/>
                    <a:pt x="1032064" y="1409388"/>
                  </a:cubicBezTo>
                  <a:cubicBezTo>
                    <a:pt x="1016996" y="1443304"/>
                    <a:pt x="1039598" y="1469683"/>
                    <a:pt x="1050899" y="1480989"/>
                  </a:cubicBezTo>
                  <a:cubicBezTo>
                    <a:pt x="1050899" y="1480989"/>
                    <a:pt x="1005695" y="1582737"/>
                    <a:pt x="911522" y="1582737"/>
                  </a:cubicBezTo>
                  <a:cubicBezTo>
                    <a:pt x="813581" y="1582737"/>
                    <a:pt x="768378" y="1480989"/>
                    <a:pt x="768378" y="1480989"/>
                  </a:cubicBezTo>
                  <a:cubicBezTo>
                    <a:pt x="779679" y="1469683"/>
                    <a:pt x="802280" y="1443304"/>
                    <a:pt x="787213" y="1409388"/>
                  </a:cubicBezTo>
                  <a:cubicBezTo>
                    <a:pt x="772145" y="1379241"/>
                    <a:pt x="734475" y="1416925"/>
                    <a:pt x="734475" y="1416925"/>
                  </a:cubicBezTo>
                  <a:cubicBezTo>
                    <a:pt x="734475" y="1416925"/>
                    <a:pt x="779679" y="1394314"/>
                    <a:pt x="779679" y="1435767"/>
                  </a:cubicBezTo>
                  <a:cubicBezTo>
                    <a:pt x="775912" y="1477220"/>
                    <a:pt x="708107" y="1488526"/>
                    <a:pt x="644068" y="1431999"/>
                  </a:cubicBezTo>
                  <a:cubicBezTo>
                    <a:pt x="580030" y="1375472"/>
                    <a:pt x="576263" y="1288798"/>
                    <a:pt x="576263" y="1288798"/>
                  </a:cubicBezTo>
                  <a:cubicBezTo>
                    <a:pt x="617700" y="1258650"/>
                    <a:pt x="696806" y="1179512"/>
                    <a:pt x="696806" y="1179512"/>
                  </a:cubicBezTo>
                  <a:close/>
                  <a:moveTo>
                    <a:pt x="765493" y="1081087"/>
                  </a:moveTo>
                  <a:cubicBezTo>
                    <a:pt x="765493" y="1081087"/>
                    <a:pt x="833257" y="1118757"/>
                    <a:pt x="912314" y="1118757"/>
                  </a:cubicBezTo>
                  <a:cubicBezTo>
                    <a:pt x="987607" y="1118757"/>
                    <a:pt x="1055371" y="1081087"/>
                    <a:pt x="1055371" y="1081087"/>
                  </a:cubicBezTo>
                  <a:cubicBezTo>
                    <a:pt x="1108076" y="1209163"/>
                    <a:pt x="991372" y="1246833"/>
                    <a:pt x="991372" y="1246833"/>
                  </a:cubicBezTo>
                  <a:cubicBezTo>
                    <a:pt x="991372" y="1246833"/>
                    <a:pt x="968784" y="1303337"/>
                    <a:pt x="912314" y="1303337"/>
                  </a:cubicBezTo>
                  <a:cubicBezTo>
                    <a:pt x="852080" y="1303337"/>
                    <a:pt x="833257" y="1246833"/>
                    <a:pt x="833257" y="1246833"/>
                  </a:cubicBezTo>
                  <a:cubicBezTo>
                    <a:pt x="833257" y="1246833"/>
                    <a:pt x="712788" y="1209163"/>
                    <a:pt x="765493" y="1081087"/>
                  </a:cubicBezTo>
                  <a:close/>
                  <a:moveTo>
                    <a:pt x="1122363" y="1069975"/>
                  </a:moveTo>
                  <a:cubicBezTo>
                    <a:pt x="1156296" y="1081267"/>
                    <a:pt x="1220391" y="1085031"/>
                    <a:pt x="1220391" y="1085031"/>
                  </a:cubicBezTo>
                  <a:cubicBezTo>
                    <a:pt x="1333501" y="1216768"/>
                    <a:pt x="1325960" y="1303338"/>
                    <a:pt x="1325960" y="1303338"/>
                  </a:cubicBezTo>
                  <a:cubicBezTo>
                    <a:pt x="1243013" y="1288283"/>
                    <a:pt x="1126133" y="1164073"/>
                    <a:pt x="1126133" y="1164073"/>
                  </a:cubicBezTo>
                  <a:cubicBezTo>
                    <a:pt x="1126133" y="1118906"/>
                    <a:pt x="1122363" y="1069975"/>
                    <a:pt x="1122363" y="1069975"/>
                  </a:cubicBezTo>
                  <a:close/>
                  <a:moveTo>
                    <a:pt x="696914" y="1069975"/>
                  </a:moveTo>
                  <a:cubicBezTo>
                    <a:pt x="696914" y="1069975"/>
                    <a:pt x="693144" y="1118906"/>
                    <a:pt x="693144" y="1164073"/>
                  </a:cubicBezTo>
                  <a:cubicBezTo>
                    <a:pt x="693144" y="1164073"/>
                    <a:pt x="576264" y="1288283"/>
                    <a:pt x="493317" y="1303338"/>
                  </a:cubicBezTo>
                  <a:cubicBezTo>
                    <a:pt x="493317" y="1303338"/>
                    <a:pt x="485776" y="1216768"/>
                    <a:pt x="598886" y="1085031"/>
                  </a:cubicBezTo>
                  <a:cubicBezTo>
                    <a:pt x="598886" y="1085031"/>
                    <a:pt x="662981" y="1081267"/>
                    <a:pt x="696914" y="1069975"/>
                  </a:cubicBezTo>
                  <a:close/>
                  <a:moveTo>
                    <a:pt x="1164680" y="754062"/>
                  </a:moveTo>
                  <a:cubicBezTo>
                    <a:pt x="1194868" y="757828"/>
                    <a:pt x="1232604" y="772891"/>
                    <a:pt x="1255245" y="825610"/>
                  </a:cubicBezTo>
                  <a:cubicBezTo>
                    <a:pt x="1255245" y="825610"/>
                    <a:pt x="1338264" y="844439"/>
                    <a:pt x="1338264" y="897159"/>
                  </a:cubicBezTo>
                  <a:cubicBezTo>
                    <a:pt x="1338264" y="946113"/>
                    <a:pt x="1255245" y="964941"/>
                    <a:pt x="1255245" y="964941"/>
                  </a:cubicBezTo>
                  <a:cubicBezTo>
                    <a:pt x="1206189" y="1077912"/>
                    <a:pt x="1108076" y="1025192"/>
                    <a:pt x="1108076" y="1025192"/>
                  </a:cubicBezTo>
                  <a:cubicBezTo>
                    <a:pt x="1108076" y="1025192"/>
                    <a:pt x="1157132" y="972473"/>
                    <a:pt x="1157132" y="897159"/>
                  </a:cubicBezTo>
                  <a:cubicBezTo>
                    <a:pt x="1157132" y="821845"/>
                    <a:pt x="1108076" y="765359"/>
                    <a:pt x="1108076" y="765359"/>
                  </a:cubicBezTo>
                  <a:cubicBezTo>
                    <a:pt x="1108076" y="765359"/>
                    <a:pt x="1134491" y="754062"/>
                    <a:pt x="1164680" y="754062"/>
                  </a:cubicBezTo>
                  <a:close/>
                  <a:moveTo>
                    <a:pt x="655945" y="754062"/>
                  </a:moveTo>
                  <a:cubicBezTo>
                    <a:pt x="686262" y="754062"/>
                    <a:pt x="712788" y="765359"/>
                    <a:pt x="712788" y="765359"/>
                  </a:cubicBezTo>
                  <a:cubicBezTo>
                    <a:pt x="712788" y="765359"/>
                    <a:pt x="667314" y="821845"/>
                    <a:pt x="667314" y="897159"/>
                  </a:cubicBezTo>
                  <a:cubicBezTo>
                    <a:pt x="667314" y="972473"/>
                    <a:pt x="712788" y="1025192"/>
                    <a:pt x="712788" y="1025192"/>
                  </a:cubicBezTo>
                  <a:cubicBezTo>
                    <a:pt x="712788" y="1025192"/>
                    <a:pt x="614261" y="1077912"/>
                    <a:pt x="564997" y="964941"/>
                  </a:cubicBezTo>
                  <a:cubicBezTo>
                    <a:pt x="564997" y="964941"/>
                    <a:pt x="477838" y="946113"/>
                    <a:pt x="477838" y="897159"/>
                  </a:cubicBezTo>
                  <a:cubicBezTo>
                    <a:pt x="477838" y="844439"/>
                    <a:pt x="564997" y="825610"/>
                    <a:pt x="564997" y="825610"/>
                  </a:cubicBezTo>
                  <a:cubicBezTo>
                    <a:pt x="587734" y="772891"/>
                    <a:pt x="625629" y="757828"/>
                    <a:pt x="655945" y="754062"/>
                  </a:cubicBezTo>
                  <a:close/>
                  <a:moveTo>
                    <a:pt x="908051" y="715962"/>
                  </a:moveTo>
                  <a:cubicBezTo>
                    <a:pt x="1008001" y="715962"/>
                    <a:pt x="1089026" y="796987"/>
                    <a:pt x="1089026" y="896937"/>
                  </a:cubicBezTo>
                  <a:cubicBezTo>
                    <a:pt x="1089026" y="996887"/>
                    <a:pt x="1008001" y="1077912"/>
                    <a:pt x="908051" y="1077912"/>
                  </a:cubicBezTo>
                  <a:cubicBezTo>
                    <a:pt x="808101" y="1077912"/>
                    <a:pt x="727076" y="996887"/>
                    <a:pt x="727076" y="896937"/>
                  </a:cubicBezTo>
                  <a:cubicBezTo>
                    <a:pt x="727076" y="796987"/>
                    <a:pt x="808101" y="715962"/>
                    <a:pt x="908051" y="715962"/>
                  </a:cubicBezTo>
                  <a:close/>
                  <a:moveTo>
                    <a:pt x="1329427" y="588962"/>
                  </a:moveTo>
                  <a:cubicBezTo>
                    <a:pt x="1352072" y="588962"/>
                    <a:pt x="1442649" y="592720"/>
                    <a:pt x="1480390" y="664129"/>
                  </a:cubicBezTo>
                  <a:cubicBezTo>
                    <a:pt x="1525678" y="746813"/>
                    <a:pt x="1491712" y="773122"/>
                    <a:pt x="1469068" y="765605"/>
                  </a:cubicBezTo>
                  <a:cubicBezTo>
                    <a:pt x="1442649" y="761847"/>
                    <a:pt x="1450197" y="724263"/>
                    <a:pt x="1472842" y="720505"/>
                  </a:cubicBezTo>
                  <a:cubicBezTo>
                    <a:pt x="1472842" y="720505"/>
                    <a:pt x="1438875" y="694196"/>
                    <a:pt x="1435101" y="743055"/>
                  </a:cubicBezTo>
                  <a:cubicBezTo>
                    <a:pt x="1431327" y="795672"/>
                    <a:pt x="1476616" y="791914"/>
                    <a:pt x="1518130" y="761847"/>
                  </a:cubicBezTo>
                  <a:cubicBezTo>
                    <a:pt x="1518130" y="761847"/>
                    <a:pt x="1616256" y="806947"/>
                    <a:pt x="1635126" y="897148"/>
                  </a:cubicBezTo>
                  <a:cubicBezTo>
                    <a:pt x="1616256" y="983590"/>
                    <a:pt x="1518130" y="1032449"/>
                    <a:pt x="1518130" y="1032449"/>
                  </a:cubicBezTo>
                  <a:cubicBezTo>
                    <a:pt x="1476616" y="1002382"/>
                    <a:pt x="1431327" y="998624"/>
                    <a:pt x="1435101" y="1047482"/>
                  </a:cubicBezTo>
                  <a:cubicBezTo>
                    <a:pt x="1438875" y="1100099"/>
                    <a:pt x="1472842" y="1073791"/>
                    <a:pt x="1472842" y="1073791"/>
                  </a:cubicBezTo>
                  <a:cubicBezTo>
                    <a:pt x="1450197" y="1066274"/>
                    <a:pt x="1442649" y="1032449"/>
                    <a:pt x="1469068" y="1024932"/>
                  </a:cubicBezTo>
                  <a:cubicBezTo>
                    <a:pt x="1491712" y="1021174"/>
                    <a:pt x="1525678" y="1043724"/>
                    <a:pt x="1480390" y="1126408"/>
                  </a:cubicBezTo>
                  <a:cubicBezTo>
                    <a:pt x="1435101" y="1212850"/>
                    <a:pt x="1325653" y="1201775"/>
                    <a:pt x="1325653" y="1201775"/>
                  </a:cubicBezTo>
                  <a:cubicBezTo>
                    <a:pt x="1303009" y="1141441"/>
                    <a:pt x="1235076" y="1081307"/>
                    <a:pt x="1235076" y="1081307"/>
                  </a:cubicBezTo>
                  <a:cubicBezTo>
                    <a:pt x="1235076" y="1081307"/>
                    <a:pt x="1280365" y="1054999"/>
                    <a:pt x="1303009" y="1006140"/>
                  </a:cubicBezTo>
                  <a:cubicBezTo>
                    <a:pt x="1303009" y="1006140"/>
                    <a:pt x="1408683" y="949765"/>
                    <a:pt x="1408683" y="897148"/>
                  </a:cubicBezTo>
                  <a:cubicBezTo>
                    <a:pt x="1408683" y="844531"/>
                    <a:pt x="1303009" y="788155"/>
                    <a:pt x="1303009" y="788155"/>
                  </a:cubicBezTo>
                  <a:cubicBezTo>
                    <a:pt x="1280365" y="739297"/>
                    <a:pt x="1235076" y="712988"/>
                    <a:pt x="1235076" y="712988"/>
                  </a:cubicBezTo>
                  <a:cubicBezTo>
                    <a:pt x="1235076" y="712988"/>
                    <a:pt x="1303009" y="652854"/>
                    <a:pt x="1325653" y="592720"/>
                  </a:cubicBezTo>
                  <a:cubicBezTo>
                    <a:pt x="1325653" y="592720"/>
                    <a:pt x="1325653" y="588962"/>
                    <a:pt x="1329427" y="588962"/>
                  </a:cubicBezTo>
                  <a:close/>
                  <a:moveTo>
                    <a:pt x="490312" y="588962"/>
                  </a:moveTo>
                  <a:cubicBezTo>
                    <a:pt x="494092" y="588962"/>
                    <a:pt x="494092" y="592720"/>
                    <a:pt x="494092" y="592720"/>
                  </a:cubicBezTo>
                  <a:cubicBezTo>
                    <a:pt x="516770" y="652854"/>
                    <a:pt x="581026" y="712988"/>
                    <a:pt x="581026" y="712988"/>
                  </a:cubicBezTo>
                  <a:cubicBezTo>
                    <a:pt x="581026" y="712988"/>
                    <a:pt x="539449" y="739297"/>
                    <a:pt x="516770" y="788155"/>
                  </a:cubicBezTo>
                  <a:cubicBezTo>
                    <a:pt x="516770" y="788155"/>
                    <a:pt x="410937" y="844531"/>
                    <a:pt x="410937" y="897148"/>
                  </a:cubicBezTo>
                  <a:cubicBezTo>
                    <a:pt x="410937" y="949765"/>
                    <a:pt x="516770" y="1006140"/>
                    <a:pt x="516770" y="1006140"/>
                  </a:cubicBezTo>
                  <a:cubicBezTo>
                    <a:pt x="539449" y="1054999"/>
                    <a:pt x="581026" y="1081307"/>
                    <a:pt x="581026" y="1081307"/>
                  </a:cubicBezTo>
                  <a:cubicBezTo>
                    <a:pt x="581026" y="1081307"/>
                    <a:pt x="516770" y="1141441"/>
                    <a:pt x="494092" y="1201775"/>
                  </a:cubicBezTo>
                  <a:cubicBezTo>
                    <a:pt x="494092" y="1201775"/>
                    <a:pt x="384478" y="1212850"/>
                    <a:pt x="339121" y="1126408"/>
                  </a:cubicBezTo>
                  <a:cubicBezTo>
                    <a:pt x="289984" y="1043724"/>
                    <a:pt x="327782" y="1021174"/>
                    <a:pt x="350461" y="1024932"/>
                  </a:cubicBezTo>
                  <a:cubicBezTo>
                    <a:pt x="373139" y="1032449"/>
                    <a:pt x="369359" y="1066274"/>
                    <a:pt x="346681" y="1073791"/>
                  </a:cubicBezTo>
                  <a:cubicBezTo>
                    <a:pt x="346681" y="1073791"/>
                    <a:pt x="380699" y="1100099"/>
                    <a:pt x="384478" y="1047482"/>
                  </a:cubicBezTo>
                  <a:cubicBezTo>
                    <a:pt x="388258" y="998624"/>
                    <a:pt x="342901" y="1002382"/>
                    <a:pt x="301324" y="1032449"/>
                  </a:cubicBezTo>
                  <a:cubicBezTo>
                    <a:pt x="301324" y="1032449"/>
                    <a:pt x="203050" y="983590"/>
                    <a:pt x="184151" y="897148"/>
                  </a:cubicBezTo>
                  <a:cubicBezTo>
                    <a:pt x="203050" y="806947"/>
                    <a:pt x="301324" y="761847"/>
                    <a:pt x="301324" y="761847"/>
                  </a:cubicBezTo>
                  <a:cubicBezTo>
                    <a:pt x="342901" y="791914"/>
                    <a:pt x="388258" y="795672"/>
                    <a:pt x="384478" y="743055"/>
                  </a:cubicBezTo>
                  <a:cubicBezTo>
                    <a:pt x="380699" y="694196"/>
                    <a:pt x="346681" y="720505"/>
                    <a:pt x="346681" y="720505"/>
                  </a:cubicBezTo>
                  <a:cubicBezTo>
                    <a:pt x="369359" y="724263"/>
                    <a:pt x="373139" y="761847"/>
                    <a:pt x="350461" y="765605"/>
                  </a:cubicBezTo>
                  <a:cubicBezTo>
                    <a:pt x="327782" y="773122"/>
                    <a:pt x="289984" y="746813"/>
                    <a:pt x="339121" y="664129"/>
                  </a:cubicBezTo>
                  <a:cubicBezTo>
                    <a:pt x="376919" y="592720"/>
                    <a:pt x="467633" y="588962"/>
                    <a:pt x="490312" y="588962"/>
                  </a:cubicBezTo>
                  <a:close/>
                  <a:moveTo>
                    <a:pt x="1325960" y="498475"/>
                  </a:moveTo>
                  <a:cubicBezTo>
                    <a:pt x="1325960" y="498475"/>
                    <a:pt x="1333501" y="585045"/>
                    <a:pt x="1220391" y="716782"/>
                  </a:cubicBezTo>
                  <a:cubicBezTo>
                    <a:pt x="1220391" y="716782"/>
                    <a:pt x="1156296" y="720546"/>
                    <a:pt x="1122363" y="731838"/>
                  </a:cubicBezTo>
                  <a:cubicBezTo>
                    <a:pt x="1122363" y="731838"/>
                    <a:pt x="1126133" y="682907"/>
                    <a:pt x="1126133" y="637740"/>
                  </a:cubicBezTo>
                  <a:cubicBezTo>
                    <a:pt x="1126133" y="637740"/>
                    <a:pt x="1243013" y="513531"/>
                    <a:pt x="1325960" y="498475"/>
                  </a:cubicBezTo>
                  <a:close/>
                  <a:moveTo>
                    <a:pt x="912314" y="498475"/>
                  </a:moveTo>
                  <a:cubicBezTo>
                    <a:pt x="968784" y="498475"/>
                    <a:pt x="991372" y="554979"/>
                    <a:pt x="991372" y="554979"/>
                  </a:cubicBezTo>
                  <a:cubicBezTo>
                    <a:pt x="991372" y="554979"/>
                    <a:pt x="1108076" y="592649"/>
                    <a:pt x="1055371" y="720725"/>
                  </a:cubicBezTo>
                  <a:cubicBezTo>
                    <a:pt x="1055371" y="720725"/>
                    <a:pt x="987607" y="683056"/>
                    <a:pt x="912314" y="683056"/>
                  </a:cubicBezTo>
                  <a:cubicBezTo>
                    <a:pt x="833257" y="683056"/>
                    <a:pt x="765493" y="720725"/>
                    <a:pt x="765493" y="720725"/>
                  </a:cubicBezTo>
                  <a:cubicBezTo>
                    <a:pt x="712788" y="592649"/>
                    <a:pt x="833257" y="554979"/>
                    <a:pt x="833257" y="554979"/>
                  </a:cubicBezTo>
                  <a:cubicBezTo>
                    <a:pt x="833257" y="554979"/>
                    <a:pt x="852080" y="498475"/>
                    <a:pt x="912314" y="498475"/>
                  </a:cubicBezTo>
                  <a:close/>
                  <a:moveTo>
                    <a:pt x="493317" y="498475"/>
                  </a:moveTo>
                  <a:cubicBezTo>
                    <a:pt x="576264" y="513531"/>
                    <a:pt x="693144" y="637740"/>
                    <a:pt x="693144" y="637740"/>
                  </a:cubicBezTo>
                  <a:cubicBezTo>
                    <a:pt x="693144" y="682907"/>
                    <a:pt x="696914" y="731838"/>
                    <a:pt x="696914" y="731838"/>
                  </a:cubicBezTo>
                  <a:cubicBezTo>
                    <a:pt x="662981" y="720546"/>
                    <a:pt x="598886" y="716782"/>
                    <a:pt x="598886" y="716782"/>
                  </a:cubicBezTo>
                  <a:cubicBezTo>
                    <a:pt x="485776" y="585045"/>
                    <a:pt x="493317" y="498475"/>
                    <a:pt x="493317" y="498475"/>
                  </a:cubicBezTo>
                  <a:close/>
                  <a:moveTo>
                    <a:pt x="911522" y="222250"/>
                  </a:moveTo>
                  <a:cubicBezTo>
                    <a:pt x="1005695" y="222250"/>
                    <a:pt x="1050899" y="320230"/>
                    <a:pt x="1050899" y="320230"/>
                  </a:cubicBezTo>
                  <a:cubicBezTo>
                    <a:pt x="1039598" y="331535"/>
                    <a:pt x="1016996" y="361683"/>
                    <a:pt x="1032064" y="391831"/>
                  </a:cubicBezTo>
                  <a:cubicBezTo>
                    <a:pt x="1047132" y="421978"/>
                    <a:pt x="1084801" y="384294"/>
                    <a:pt x="1084801" y="384294"/>
                  </a:cubicBezTo>
                  <a:cubicBezTo>
                    <a:pt x="1084801" y="384294"/>
                    <a:pt x="1039598" y="406905"/>
                    <a:pt x="1039598" y="365452"/>
                  </a:cubicBezTo>
                  <a:cubicBezTo>
                    <a:pt x="1043365" y="323998"/>
                    <a:pt x="1111170" y="312693"/>
                    <a:pt x="1175208" y="369220"/>
                  </a:cubicBezTo>
                  <a:cubicBezTo>
                    <a:pt x="1239246" y="425747"/>
                    <a:pt x="1243013" y="512421"/>
                    <a:pt x="1243013" y="512421"/>
                  </a:cubicBezTo>
                  <a:cubicBezTo>
                    <a:pt x="1201777" y="542569"/>
                    <a:pt x="1122471" y="625475"/>
                    <a:pt x="1122471" y="625475"/>
                  </a:cubicBezTo>
                  <a:cubicBezTo>
                    <a:pt x="1122471" y="625475"/>
                    <a:pt x="1107403" y="553874"/>
                    <a:pt x="1024530" y="523727"/>
                  </a:cubicBezTo>
                  <a:cubicBezTo>
                    <a:pt x="1024530" y="523727"/>
                    <a:pt x="975560" y="433284"/>
                    <a:pt x="911522" y="433284"/>
                  </a:cubicBezTo>
                  <a:cubicBezTo>
                    <a:pt x="843717" y="433284"/>
                    <a:pt x="794746" y="523727"/>
                    <a:pt x="794746" y="523727"/>
                  </a:cubicBezTo>
                  <a:cubicBezTo>
                    <a:pt x="715641" y="553874"/>
                    <a:pt x="696806" y="625475"/>
                    <a:pt x="696806" y="625475"/>
                  </a:cubicBezTo>
                  <a:cubicBezTo>
                    <a:pt x="696806" y="625475"/>
                    <a:pt x="617700" y="542569"/>
                    <a:pt x="576263" y="512421"/>
                  </a:cubicBezTo>
                  <a:cubicBezTo>
                    <a:pt x="576263" y="512421"/>
                    <a:pt x="580030" y="425747"/>
                    <a:pt x="644068" y="369220"/>
                  </a:cubicBezTo>
                  <a:cubicBezTo>
                    <a:pt x="708107" y="312693"/>
                    <a:pt x="775912" y="323998"/>
                    <a:pt x="779679" y="365452"/>
                  </a:cubicBezTo>
                  <a:cubicBezTo>
                    <a:pt x="779679" y="406905"/>
                    <a:pt x="734475" y="384294"/>
                    <a:pt x="734475" y="384294"/>
                  </a:cubicBezTo>
                  <a:cubicBezTo>
                    <a:pt x="734475" y="384294"/>
                    <a:pt x="772145" y="421978"/>
                    <a:pt x="787213" y="391831"/>
                  </a:cubicBezTo>
                  <a:cubicBezTo>
                    <a:pt x="802280" y="361683"/>
                    <a:pt x="779679" y="331535"/>
                    <a:pt x="768378" y="320230"/>
                  </a:cubicBezTo>
                  <a:cubicBezTo>
                    <a:pt x="768378" y="320230"/>
                    <a:pt x="813581" y="222250"/>
                    <a:pt x="911522" y="222250"/>
                  </a:cubicBezTo>
                  <a:close/>
                  <a:moveTo>
                    <a:pt x="907753" y="185737"/>
                  </a:moveTo>
                  <a:cubicBezTo>
                    <a:pt x="809738" y="204557"/>
                    <a:pt x="741881" y="294895"/>
                    <a:pt x="741881" y="294895"/>
                  </a:cubicBezTo>
                  <a:cubicBezTo>
                    <a:pt x="568468" y="328771"/>
                    <a:pt x="523231" y="490625"/>
                    <a:pt x="523231" y="490625"/>
                  </a:cubicBezTo>
                  <a:cubicBezTo>
                    <a:pt x="485532" y="483097"/>
                    <a:pt x="474223" y="498153"/>
                    <a:pt x="474223" y="498153"/>
                  </a:cubicBezTo>
                  <a:cubicBezTo>
                    <a:pt x="474223" y="498153"/>
                    <a:pt x="474223" y="505681"/>
                    <a:pt x="470453" y="539558"/>
                  </a:cubicBezTo>
                  <a:cubicBezTo>
                    <a:pt x="470453" y="539558"/>
                    <a:pt x="312120" y="558378"/>
                    <a:pt x="259342" y="742816"/>
                  </a:cubicBezTo>
                  <a:cubicBezTo>
                    <a:pt x="259342" y="742816"/>
                    <a:pt x="176406" y="787985"/>
                    <a:pt x="134938" y="900906"/>
                  </a:cubicBezTo>
                  <a:cubicBezTo>
                    <a:pt x="176406" y="1013828"/>
                    <a:pt x="259342" y="1058996"/>
                    <a:pt x="259342" y="1058996"/>
                  </a:cubicBezTo>
                  <a:cubicBezTo>
                    <a:pt x="312120" y="1243434"/>
                    <a:pt x="470453" y="1262255"/>
                    <a:pt x="470453" y="1262255"/>
                  </a:cubicBezTo>
                  <a:cubicBezTo>
                    <a:pt x="474223" y="1296131"/>
                    <a:pt x="474223" y="1303659"/>
                    <a:pt x="474223" y="1303659"/>
                  </a:cubicBezTo>
                  <a:cubicBezTo>
                    <a:pt x="474223" y="1303659"/>
                    <a:pt x="485532" y="1318715"/>
                    <a:pt x="523231" y="1311187"/>
                  </a:cubicBezTo>
                  <a:cubicBezTo>
                    <a:pt x="523231" y="1311187"/>
                    <a:pt x="568468" y="1473041"/>
                    <a:pt x="741881" y="1510682"/>
                  </a:cubicBezTo>
                  <a:cubicBezTo>
                    <a:pt x="741881" y="1510682"/>
                    <a:pt x="809738" y="1597255"/>
                    <a:pt x="907753" y="1616075"/>
                  </a:cubicBezTo>
                  <a:cubicBezTo>
                    <a:pt x="1009539" y="1597255"/>
                    <a:pt x="1077396" y="1510682"/>
                    <a:pt x="1077396" y="1510682"/>
                  </a:cubicBezTo>
                  <a:cubicBezTo>
                    <a:pt x="1250808" y="1473041"/>
                    <a:pt x="1296046" y="1311187"/>
                    <a:pt x="1296046" y="1311187"/>
                  </a:cubicBezTo>
                  <a:cubicBezTo>
                    <a:pt x="1333744" y="1318715"/>
                    <a:pt x="1345053" y="1303659"/>
                    <a:pt x="1345053" y="1303659"/>
                  </a:cubicBezTo>
                  <a:cubicBezTo>
                    <a:pt x="1345053" y="1303659"/>
                    <a:pt x="1345053" y="1296131"/>
                    <a:pt x="1348823" y="1262255"/>
                  </a:cubicBezTo>
                  <a:cubicBezTo>
                    <a:pt x="1348823" y="1262255"/>
                    <a:pt x="1503386" y="1243434"/>
                    <a:pt x="1559934" y="1058996"/>
                  </a:cubicBezTo>
                  <a:cubicBezTo>
                    <a:pt x="1559934" y="1058996"/>
                    <a:pt x="1642870" y="1013828"/>
                    <a:pt x="1684338" y="900906"/>
                  </a:cubicBezTo>
                  <a:cubicBezTo>
                    <a:pt x="1642870" y="787985"/>
                    <a:pt x="1559934" y="742816"/>
                    <a:pt x="1559934" y="742816"/>
                  </a:cubicBezTo>
                  <a:cubicBezTo>
                    <a:pt x="1503386" y="558378"/>
                    <a:pt x="1348823" y="539558"/>
                    <a:pt x="1348823" y="539558"/>
                  </a:cubicBezTo>
                  <a:cubicBezTo>
                    <a:pt x="1345053" y="505681"/>
                    <a:pt x="1345053" y="498153"/>
                    <a:pt x="1345053" y="498153"/>
                  </a:cubicBezTo>
                  <a:cubicBezTo>
                    <a:pt x="1345053" y="498153"/>
                    <a:pt x="1333744" y="483097"/>
                    <a:pt x="1296046" y="490625"/>
                  </a:cubicBezTo>
                  <a:cubicBezTo>
                    <a:pt x="1296046" y="490625"/>
                    <a:pt x="1250808" y="328771"/>
                    <a:pt x="1077396" y="294895"/>
                  </a:cubicBezTo>
                  <a:cubicBezTo>
                    <a:pt x="1077396" y="294895"/>
                    <a:pt x="1009539" y="204557"/>
                    <a:pt x="907753" y="185737"/>
                  </a:cubicBezTo>
                  <a:close/>
                  <a:moveTo>
                    <a:pt x="907754" y="0"/>
                  </a:moveTo>
                  <a:cubicBezTo>
                    <a:pt x="941654" y="33914"/>
                    <a:pt x="1024519" y="97974"/>
                    <a:pt x="1073485" y="120584"/>
                  </a:cubicBezTo>
                  <a:cubicBezTo>
                    <a:pt x="1122451" y="146962"/>
                    <a:pt x="1242983" y="207253"/>
                    <a:pt x="1303249" y="290155"/>
                  </a:cubicBezTo>
                  <a:cubicBezTo>
                    <a:pt x="1367281" y="373056"/>
                    <a:pt x="1352215" y="478567"/>
                    <a:pt x="1352215" y="478567"/>
                  </a:cubicBezTo>
                  <a:cubicBezTo>
                    <a:pt x="1352215" y="478567"/>
                    <a:pt x="1551845" y="489872"/>
                    <a:pt x="1646011" y="636833"/>
                  </a:cubicBezTo>
                  <a:cubicBezTo>
                    <a:pt x="1743943" y="780026"/>
                    <a:pt x="1762776" y="855391"/>
                    <a:pt x="1819275" y="900610"/>
                  </a:cubicBezTo>
                  <a:cubicBezTo>
                    <a:pt x="1762776" y="945829"/>
                    <a:pt x="1743943" y="1021194"/>
                    <a:pt x="1646011" y="1164387"/>
                  </a:cubicBezTo>
                  <a:cubicBezTo>
                    <a:pt x="1551845" y="1311348"/>
                    <a:pt x="1352215" y="1322653"/>
                    <a:pt x="1352215" y="1322653"/>
                  </a:cubicBezTo>
                  <a:cubicBezTo>
                    <a:pt x="1352215" y="1322653"/>
                    <a:pt x="1367281" y="1428164"/>
                    <a:pt x="1303249" y="1511065"/>
                  </a:cubicBezTo>
                  <a:cubicBezTo>
                    <a:pt x="1242983" y="1597735"/>
                    <a:pt x="1122451" y="1654259"/>
                    <a:pt x="1073485" y="1680636"/>
                  </a:cubicBezTo>
                  <a:cubicBezTo>
                    <a:pt x="1024519" y="1703246"/>
                    <a:pt x="941654" y="1767306"/>
                    <a:pt x="907754" y="1804988"/>
                  </a:cubicBezTo>
                  <a:cubicBezTo>
                    <a:pt x="877621" y="1767306"/>
                    <a:pt x="794756" y="1703246"/>
                    <a:pt x="745790" y="1680636"/>
                  </a:cubicBezTo>
                  <a:cubicBezTo>
                    <a:pt x="696824" y="1654259"/>
                    <a:pt x="576292" y="1597735"/>
                    <a:pt x="512260" y="1511065"/>
                  </a:cubicBezTo>
                  <a:cubicBezTo>
                    <a:pt x="451994" y="1428164"/>
                    <a:pt x="467060" y="1322653"/>
                    <a:pt x="467060" y="1322653"/>
                  </a:cubicBezTo>
                  <a:cubicBezTo>
                    <a:pt x="467060" y="1322653"/>
                    <a:pt x="267430" y="1311348"/>
                    <a:pt x="169498" y="1164387"/>
                  </a:cubicBezTo>
                  <a:cubicBezTo>
                    <a:pt x="75332" y="1021194"/>
                    <a:pt x="56499" y="945829"/>
                    <a:pt x="0" y="900610"/>
                  </a:cubicBezTo>
                  <a:cubicBezTo>
                    <a:pt x="56499" y="855391"/>
                    <a:pt x="75332" y="780026"/>
                    <a:pt x="169498" y="636833"/>
                  </a:cubicBezTo>
                  <a:cubicBezTo>
                    <a:pt x="267430" y="489872"/>
                    <a:pt x="467060" y="478567"/>
                    <a:pt x="467060" y="478567"/>
                  </a:cubicBezTo>
                  <a:cubicBezTo>
                    <a:pt x="467060" y="478567"/>
                    <a:pt x="451994" y="373056"/>
                    <a:pt x="512260" y="290155"/>
                  </a:cubicBezTo>
                  <a:cubicBezTo>
                    <a:pt x="576292" y="207253"/>
                    <a:pt x="696824" y="146962"/>
                    <a:pt x="745790" y="120584"/>
                  </a:cubicBezTo>
                  <a:cubicBezTo>
                    <a:pt x="794756" y="97974"/>
                    <a:pt x="877621" y="33914"/>
                    <a:pt x="907754" y="0"/>
                  </a:cubicBezTo>
                  <a:close/>
                </a:path>
              </a:pathLst>
            </a:custGeom>
            <a:noFill/>
            <a:ln>
              <a:solidFill>
                <a:srgbClr val="43495F"/>
              </a:solidFill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微软雅黑" panose="020b0503020204020204" charset="-122"/>
                <a:sym typeface="Arial" pitchFamily="34" charset="0"/>
              </a:endParaRPr>
            </a:p>
          </p:txBody>
        </p:sp>
      </p:grpSp>
      <p:sp>
        <p:nvSpPr>
          <p:cNvPr id="14" name="文本框 13" title=""/>
          <p:cNvSpPr txBox="1"/>
          <p:nvPr>
            <p:custDataLst>
              <p:tags r:id="rId10"/>
            </p:custDataLst>
          </p:nvPr>
        </p:nvSpPr>
        <p:spPr>
          <a:xfrm>
            <a:off x="3560445" y="481330"/>
            <a:ext cx="5131435" cy="783590"/>
          </a:xfrm>
          <a:prstGeom prst="rect">
            <a:avLst/>
          </a:prstGeom>
          <a:noFill/>
          <a:ln w="28575" cmpd="sng">
            <a:solidFill>
              <a:srgbClr val="43495F"/>
            </a:solidFill>
            <a:prstDash val="solid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dist" defTabSz="914400" rtl="0" eaLnBrk="1" latinLnBrk="0" hangingPunct="1">
              <a:defRPr sz="36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汉真广标" panose="02010609000101010101" pitchFamily="49" charset="-122"/>
                <a:ea typeface="汉真广标" panose="0201060900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>
                <a:solidFill>
                  <a:srgbClr val="43495F"/>
                </a:solidFill>
                <a:effectLst/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lt"/>
              </a:rPr>
              <a:t>肆</a:t>
            </a:r>
            <a:r>
              <a:rPr lang="en-US" altLang="zh-CN" sz="4500">
                <a:solidFill>
                  <a:srgbClr val="43495F"/>
                </a:solidFill>
                <a:effectLst/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lt"/>
              </a:rPr>
              <a:t>·</a:t>
            </a:r>
            <a:r>
              <a:rPr lang="zh-CN" altLang="en-US" sz="4500">
                <a:solidFill>
                  <a:srgbClr val="43495F"/>
                </a:solidFill>
                <a:effectLst/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lt"/>
              </a:rPr>
              <a:t>单元重点详解</a:t>
            </a:r>
            <a:endParaRPr lang="zh-CN" altLang="en-US" sz="4500">
              <a:solidFill>
                <a:srgbClr val="43495F"/>
              </a:solidFill>
              <a:effectLst/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  <a:sym typeface="+mn-lt"/>
            </a:endParaRPr>
          </a:p>
        </p:txBody>
      </p:sp>
      <p:sp>
        <p:nvSpPr>
          <p:cNvPr id="16387" name="文本框 7" title="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36880" y="1486535"/>
            <a:ext cx="4629150" cy="506730"/>
          </a:xfrm>
          <a:prstGeom prst="rect">
            <a:avLst/>
          </a:prstGeom>
          <a:solidFill>
            <a:srgbClr val="43495F"/>
          </a:solidFill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700" b="1" smtClean="0">
                <a:solidFill>
                  <a:schemeClr val="bg1"/>
                </a:solidFill>
                <a:latin typeface="方正仿宋简体" panose="02010601030101010101" charset="-122"/>
                <a:ea typeface="方正仿宋简体" panose="02010601030101010101" charset="-122"/>
                <a:sym typeface="等线" panose="02010600030101010101" charset="-122"/>
              </a:rPr>
              <a:t>考点</a:t>
            </a:r>
            <a:r>
              <a:rPr lang="en-US" altLang="zh-CN" sz="2700" b="1" smtClean="0">
                <a:solidFill>
                  <a:schemeClr val="bg1"/>
                </a:solidFill>
                <a:latin typeface="方正仿宋简体" panose="02010601030101010101" charset="-122"/>
                <a:ea typeface="方正仿宋简体" panose="02010601030101010101" charset="-122"/>
                <a:sym typeface="等线" panose="02010600030101010101" charset="-122"/>
              </a:rPr>
              <a:t>1.1</a:t>
            </a:r>
            <a:r>
              <a:rPr lang="zh-CN" altLang="en-US" sz="2700" b="1" smtClean="0">
                <a:solidFill>
                  <a:schemeClr val="bg1"/>
                </a:solidFill>
                <a:latin typeface="方正仿宋简体" panose="02010601030101010101" charset="-122"/>
                <a:ea typeface="方正仿宋简体" panose="02010601030101010101" charset="-122"/>
                <a:sym typeface="等线" panose="02010600030101010101" charset="-122"/>
              </a:rPr>
              <a:t>：</a:t>
            </a:r>
            <a:r>
              <a:rPr lang="zh-CN" altLang="en-US" sz="2700" b="1">
                <a:solidFill>
                  <a:schemeClr val="bg1"/>
                </a:solidFill>
                <a:latin typeface="方正仿宋简体" panose="02010601030101010101" charset="-122"/>
                <a:ea typeface="方正仿宋简体" panose="02010601030101010101" charset="-122"/>
                <a:sym typeface="+mn-ea"/>
              </a:rPr>
              <a:t>第一次工业革命</a:t>
            </a:r>
            <a:endParaRPr lang="zh-CN" sz="2700" b="1">
              <a:solidFill>
                <a:schemeClr val="bg1"/>
              </a:solidFill>
              <a:latin typeface="方正仿宋简体" panose="02010601030101010101" charset="-122"/>
              <a:ea typeface="方正仿宋简体" panose="02010601030101010101" charset="-122"/>
              <a:sym typeface="等线" panose="02010600030101010101" charset="-122"/>
            </a:endParaRPr>
          </a:p>
        </p:txBody>
      </p:sp>
      <p:graphicFrame>
        <p:nvGraphicFramePr>
          <p:cNvPr id="4" name="表格 3" title=""/>
          <p:cNvGraphicFramePr>
            <a:graphicFrameLocks noGrp="1"/>
          </p:cNvGraphicFramePr>
          <p:nvPr>
            <p:custDataLst>
              <p:tags r:id="rId12"/>
            </p:custDataLst>
          </p:nvPr>
        </p:nvGraphicFramePr>
        <p:xfrm>
          <a:off x="436880" y="2117090"/>
          <a:ext cx="11259820" cy="4389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49375"/>
                <a:gridCol w="1115695"/>
                <a:gridCol w="1139190"/>
                <a:gridCol w="7655560"/>
              </a:tblGrid>
              <a:tr h="1463040">
                <a:tc rowSpan="5">
                  <a:txBody>
                    <a:bodyPr vert="horz" wrap="square"/>
                    <a:lstStyle/>
                    <a:p>
                      <a:pPr indent="0" algn="ctr">
                        <a:lnSpc>
                          <a:spcPct val="100000"/>
                        </a:lnSpc>
                        <a:buNone/>
                      </a:pPr>
                      <a:r>
                        <a:rPr lang="en-US" sz="2400" b="0"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发明及成就</a:t>
                      </a:r>
                      <a:endParaRPr lang="en-US" altLang="en-US" sz="2400" b="0"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NEU-BZ-S92" charset="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00000"/>
                        </a:lnSpc>
                        <a:buNone/>
                      </a:pPr>
                      <a:r>
                        <a:rPr lang="en-US" sz="2400" b="0"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工厂制度确立</a:t>
                      </a:r>
                      <a:endParaRPr lang="en-US" altLang="en-US" sz="2400" b="0"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NEU-BZ-S92" charset="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indent="0">
                        <a:lnSpc>
                          <a:spcPct val="100000"/>
                        </a:lnSpc>
                        <a:buNone/>
                      </a:pPr>
                      <a:r>
                        <a:rPr lang="en-US" sz="2400" b="0"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①原因:瓦特蒸汽机提供了更有效便捷的动力,从此,工厂可以设在远离河流的地方,工厂的规模也变得更大。②确立:进入19世纪,传统的手工工场逐渐被大工厂替代,现代工厂制度最终确立</a:t>
                      </a:r>
                      <a:endParaRPr lang="en-US" altLang="en-US" sz="2400" b="0"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73152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00000"/>
                        </a:lnSpc>
                        <a:buNone/>
                      </a:pPr>
                      <a:r>
                        <a:rPr lang="en-US" sz="2400" b="0"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轮船</a:t>
                      </a:r>
                      <a:endParaRPr lang="en-US" altLang="en-US" sz="2400" b="0"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NEU-BZ-S92" charset="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indent="0">
                        <a:lnSpc>
                          <a:spcPct val="100000"/>
                        </a:lnSpc>
                        <a:buNone/>
                      </a:pPr>
                      <a:r>
                        <a:rPr lang="en-US" sz="2400" b="0"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1807年,美国人富尔顿把蒸汽机作为船的动力机,发明了汽船,使人类在水路交通方面取得了突破性进展</a:t>
                      </a:r>
                      <a:endParaRPr lang="en-US" altLang="en-US" sz="2400" b="0"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73152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 rowSpan="3">
                  <a:txBody>
                    <a:bodyPr vert="horz" wrap="square"/>
                    <a:lstStyle/>
                    <a:p>
                      <a:pPr indent="0" algn="ctr">
                        <a:lnSpc>
                          <a:spcPct val="100000"/>
                        </a:lnSpc>
                        <a:buNone/>
                      </a:pPr>
                      <a:r>
                        <a:rPr lang="en-US" sz="2400" b="0"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火车与铁路</a:t>
                      </a:r>
                      <a:endParaRPr lang="en-US" altLang="en-US" sz="2400" b="0"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NEU-BZ-S92" charset="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00000"/>
                        </a:lnSpc>
                        <a:buNone/>
                      </a:pPr>
                      <a:r>
                        <a:rPr lang="en-US" sz="2400" b="0"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火车的发明</a:t>
                      </a:r>
                      <a:endParaRPr lang="en-US" altLang="en-US" sz="2400" b="0"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NEU-BZ-S92" charset="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lnSpc>
                          <a:spcPct val="100000"/>
                        </a:lnSpc>
                        <a:buNone/>
                      </a:pPr>
                      <a:r>
                        <a:rPr lang="en-US" sz="2400" b="0"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1825年,</a:t>
                      </a:r>
                      <a:r>
                        <a:rPr lang="en-US" sz="2400" b="0">
                          <a:solidFill>
                            <a:srgbClr val="FF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斯蒂芬森</a:t>
                      </a:r>
                      <a:r>
                        <a:rPr lang="en-US" sz="2400" b="0"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设计的蒸汽机车正式试车,标志着铁路时代的开始,人类活动的范围急剧扩大</a:t>
                      </a:r>
                      <a:endParaRPr lang="en-US" altLang="en-US" sz="2400" b="0"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3152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00000"/>
                        </a:lnSpc>
                        <a:buNone/>
                      </a:pPr>
                      <a:r>
                        <a:rPr lang="en-US" sz="2400" b="0"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铁路建设</a:t>
                      </a:r>
                      <a:endParaRPr lang="en-US" altLang="en-US" sz="2400" b="0"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NEU-BZ-S92" charset="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lnSpc>
                          <a:spcPct val="100000"/>
                        </a:lnSpc>
                        <a:buNone/>
                      </a:pPr>
                      <a:r>
                        <a:rPr lang="en-US" sz="2400" b="0"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1830年以后,英国掀起投资建设铁路的狂潮,到1851年,英国建成了总长约1万千米的铁路网</a:t>
                      </a:r>
                      <a:endParaRPr lang="en-US" altLang="en-US" sz="2400" b="0"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3152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00000"/>
                        </a:lnSpc>
                        <a:buNone/>
                      </a:pPr>
                      <a:r>
                        <a:rPr lang="en-US" sz="2400" b="0"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NEU-BZ-S92" charset="0"/>
                        </a:rPr>
                        <a:t>意义</a:t>
                      </a:r>
                      <a:endParaRPr lang="en-US" altLang="en-US" sz="2400" b="0"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NEU-BZ-S92" charset="0"/>
                      </a:endParaRPr>
                    </a:p>
                  </a:txBody>
                  <a:tcPr marL="0" marR="0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lnSpc>
                          <a:spcPct val="100000"/>
                        </a:lnSpc>
                        <a:buNone/>
                      </a:pPr>
                      <a:r>
                        <a:rPr lang="en-US" sz="2400" b="0"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铁路时代的到来为社会提供了更为快捷、廉价、便利的交通,使生产和市场之间的联系变得更加密切</a:t>
                      </a:r>
                      <a:endParaRPr lang="en-US" altLang="en-US" sz="2400" b="0"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 marL="66675" marR="66675" marT="0" marB="0" anchor="ctr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圆角矩形 2" title=""/>
          <p:cNvSpPr/>
          <p:nvPr>
            <p:custDataLst>
              <p:tags r:id="rId3"/>
            </p:custDataLst>
          </p:nvPr>
        </p:nvSpPr>
        <p:spPr>
          <a:xfrm>
            <a:off x="145550" y="105631"/>
            <a:ext cx="11900899" cy="6646737"/>
          </a:xfrm>
          <a:prstGeom prst="roundRect">
            <a:avLst>
              <a:gd name="adj" fmla="val 0"/>
            </a:avLst>
          </a:prstGeom>
          <a:noFill/>
          <a:ln w="381000">
            <a:solidFill>
              <a:srgbClr val="4349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5" name="组合 14" title=""/>
          <p:cNvGrpSpPr/>
          <p:nvPr>
            <p:custDataLst>
              <p:tags r:id="rId4"/>
            </p:custDataLst>
          </p:nvPr>
        </p:nvGrpSpPr>
        <p:grpSpPr>
          <a:xfrm>
            <a:off x="2341880" y="259715"/>
            <a:ext cx="1226820" cy="1226820"/>
            <a:chOff x="4022919" y="1953286"/>
            <a:chExt cx="1620000" cy="1620000"/>
          </a:xfrm>
          <a:solidFill>
            <a:srgbClr val="38518C"/>
          </a:solidFill>
        </p:grpSpPr>
        <p:sp>
          <p:nvSpPr>
            <p:cNvPr id="18" name="任意多边形 17"/>
            <p:cNvSpPr/>
            <p:nvPr>
              <p:custDataLst>
                <p:tags r:id="rId5"/>
              </p:custDataLst>
            </p:nvPr>
          </p:nvSpPr>
          <p:spPr bwMode="auto">
            <a:xfrm rot="5400000">
              <a:off x="4022919" y="1953286"/>
              <a:ext cx="1620000" cy="1620000"/>
            </a:xfrm>
            <a:custGeom>
              <a:gdLst>
                <a:gd name="connsiteX0" fmla="*/ 1141709 w 2279650"/>
                <a:gd name="connsiteY0" fmla="*/ 173038 h 2274888"/>
                <a:gd name="connsiteX1" fmla="*/ 813858 w 2279650"/>
                <a:gd name="connsiteY1" fmla="*/ 391536 h 2274888"/>
                <a:gd name="connsiteX2" fmla="*/ 648049 w 2279650"/>
                <a:gd name="connsiteY2" fmla="*/ 670310 h 2274888"/>
                <a:gd name="connsiteX3" fmla="*/ 354113 w 2279650"/>
                <a:gd name="connsiteY3" fmla="*/ 851136 h 2274888"/>
                <a:gd name="connsiteX4" fmla="*/ 161925 w 2279650"/>
                <a:gd name="connsiteY4" fmla="*/ 1137445 h 2274888"/>
                <a:gd name="connsiteX5" fmla="*/ 354113 w 2279650"/>
                <a:gd name="connsiteY5" fmla="*/ 1423753 h 2274888"/>
                <a:gd name="connsiteX6" fmla="*/ 648049 w 2279650"/>
                <a:gd name="connsiteY6" fmla="*/ 1608346 h 2274888"/>
                <a:gd name="connsiteX7" fmla="*/ 813858 w 2279650"/>
                <a:gd name="connsiteY7" fmla="*/ 1883353 h 2274888"/>
                <a:gd name="connsiteX8" fmla="*/ 1141709 w 2279650"/>
                <a:gd name="connsiteY8" fmla="*/ 2101851 h 2274888"/>
                <a:gd name="connsiteX9" fmla="*/ 1469560 w 2279650"/>
                <a:gd name="connsiteY9" fmla="*/ 1883353 h 2274888"/>
                <a:gd name="connsiteX10" fmla="*/ 1635370 w 2279650"/>
                <a:gd name="connsiteY10" fmla="*/ 1608346 h 2274888"/>
                <a:gd name="connsiteX11" fmla="*/ 1925537 w 2279650"/>
                <a:gd name="connsiteY11" fmla="*/ 1423753 h 2274888"/>
                <a:gd name="connsiteX12" fmla="*/ 2117725 w 2279650"/>
                <a:gd name="connsiteY12" fmla="*/ 1137445 h 2274888"/>
                <a:gd name="connsiteX13" fmla="*/ 1925537 w 2279650"/>
                <a:gd name="connsiteY13" fmla="*/ 851136 h 2274888"/>
                <a:gd name="connsiteX14" fmla="*/ 1635370 w 2279650"/>
                <a:gd name="connsiteY14" fmla="*/ 670310 h 2274888"/>
                <a:gd name="connsiteX15" fmla="*/ 1469560 w 2279650"/>
                <a:gd name="connsiteY15" fmla="*/ 391536 h 2274888"/>
                <a:gd name="connsiteX16" fmla="*/ 1141709 w 2279650"/>
                <a:gd name="connsiteY16" fmla="*/ 173038 h 2274888"/>
                <a:gd name="connsiteX17" fmla="*/ 1141709 w 2279650"/>
                <a:gd name="connsiteY17" fmla="*/ 0 h 2274888"/>
                <a:gd name="connsiteX18" fmla="*/ 1578799 w 2279650"/>
                <a:gd name="connsiteY18" fmla="*/ 350273 h 2274888"/>
                <a:gd name="connsiteX19" fmla="*/ 1721984 w 2279650"/>
                <a:gd name="connsiteY19" fmla="*/ 591320 h 2274888"/>
                <a:gd name="connsiteX20" fmla="*/ 2087481 w 2279650"/>
                <a:gd name="connsiteY20" fmla="*/ 896396 h 2274888"/>
                <a:gd name="connsiteX21" fmla="*/ 2279650 w 2279650"/>
                <a:gd name="connsiteY21" fmla="*/ 1137444 h 2274888"/>
                <a:gd name="connsiteX22" fmla="*/ 2087481 w 2279650"/>
                <a:gd name="connsiteY22" fmla="*/ 1378492 h 2274888"/>
                <a:gd name="connsiteX23" fmla="*/ 1721984 w 2279650"/>
                <a:gd name="connsiteY23" fmla="*/ 1683568 h 2274888"/>
                <a:gd name="connsiteX24" fmla="*/ 1578799 w 2279650"/>
                <a:gd name="connsiteY24" fmla="*/ 1928382 h 2274888"/>
                <a:gd name="connsiteX25" fmla="*/ 1141709 w 2279650"/>
                <a:gd name="connsiteY25" fmla="*/ 2274888 h 2274888"/>
                <a:gd name="connsiteX26" fmla="*/ 700851 w 2279650"/>
                <a:gd name="connsiteY26" fmla="*/ 1928382 h 2274888"/>
                <a:gd name="connsiteX27" fmla="*/ 557667 w 2279650"/>
                <a:gd name="connsiteY27" fmla="*/ 1683568 h 2274888"/>
                <a:gd name="connsiteX28" fmla="*/ 195937 w 2279650"/>
                <a:gd name="connsiteY28" fmla="*/ 1378492 h 2274888"/>
                <a:gd name="connsiteX29" fmla="*/ 0 w 2279650"/>
                <a:gd name="connsiteY29" fmla="*/ 1137444 h 2274888"/>
                <a:gd name="connsiteX30" fmla="*/ 195937 w 2279650"/>
                <a:gd name="connsiteY30" fmla="*/ 896396 h 2274888"/>
                <a:gd name="connsiteX31" fmla="*/ 557667 w 2279650"/>
                <a:gd name="connsiteY31" fmla="*/ 591320 h 2274888"/>
                <a:gd name="connsiteX32" fmla="*/ 700851 w 2279650"/>
                <a:gd name="connsiteY32" fmla="*/ 350273 h 2274888"/>
                <a:gd name="connsiteX33" fmla="*/ 1141709 w 2279650"/>
                <a:gd name="connsiteY33" fmla="*/ 0 h 22748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279650" h="2274888">
                  <a:moveTo>
                    <a:pt x="1141709" y="173038"/>
                  </a:moveTo>
                  <a:cubicBezTo>
                    <a:pt x="1039962" y="289822"/>
                    <a:pt x="957058" y="289822"/>
                    <a:pt x="813858" y="391536"/>
                  </a:cubicBezTo>
                  <a:cubicBezTo>
                    <a:pt x="670659" y="493251"/>
                    <a:pt x="648049" y="670310"/>
                    <a:pt x="648049" y="670310"/>
                  </a:cubicBezTo>
                  <a:cubicBezTo>
                    <a:pt x="648049" y="670310"/>
                    <a:pt x="455860" y="696681"/>
                    <a:pt x="354113" y="851136"/>
                  </a:cubicBezTo>
                  <a:cubicBezTo>
                    <a:pt x="256135" y="1001825"/>
                    <a:pt x="237293" y="1103540"/>
                    <a:pt x="161925" y="1137445"/>
                  </a:cubicBezTo>
                  <a:cubicBezTo>
                    <a:pt x="237293" y="1171350"/>
                    <a:pt x="256135" y="1273064"/>
                    <a:pt x="354113" y="1423753"/>
                  </a:cubicBezTo>
                  <a:cubicBezTo>
                    <a:pt x="455860" y="1578209"/>
                    <a:pt x="648049" y="1608346"/>
                    <a:pt x="648049" y="1608346"/>
                  </a:cubicBezTo>
                  <a:cubicBezTo>
                    <a:pt x="648049" y="1608346"/>
                    <a:pt x="670659" y="1781638"/>
                    <a:pt x="813858" y="1883353"/>
                  </a:cubicBezTo>
                  <a:cubicBezTo>
                    <a:pt x="957058" y="1988835"/>
                    <a:pt x="1039962" y="1988835"/>
                    <a:pt x="1141709" y="2101851"/>
                  </a:cubicBezTo>
                  <a:cubicBezTo>
                    <a:pt x="1243456" y="1988835"/>
                    <a:pt x="1326361" y="1988835"/>
                    <a:pt x="1469560" y="1883353"/>
                  </a:cubicBezTo>
                  <a:cubicBezTo>
                    <a:pt x="1612759" y="1781638"/>
                    <a:pt x="1635370" y="1608346"/>
                    <a:pt x="1635370" y="1608346"/>
                  </a:cubicBezTo>
                  <a:cubicBezTo>
                    <a:pt x="1635370" y="1608346"/>
                    <a:pt x="1823790" y="1578209"/>
                    <a:pt x="1925537" y="1423753"/>
                  </a:cubicBezTo>
                  <a:cubicBezTo>
                    <a:pt x="2027283" y="1273064"/>
                    <a:pt x="2046125" y="1171350"/>
                    <a:pt x="2117725" y="1137445"/>
                  </a:cubicBezTo>
                  <a:cubicBezTo>
                    <a:pt x="2046125" y="1103540"/>
                    <a:pt x="2027283" y="1001825"/>
                    <a:pt x="1925537" y="851136"/>
                  </a:cubicBezTo>
                  <a:cubicBezTo>
                    <a:pt x="1823790" y="696681"/>
                    <a:pt x="1635370" y="670310"/>
                    <a:pt x="1635370" y="670310"/>
                  </a:cubicBezTo>
                  <a:cubicBezTo>
                    <a:pt x="1635370" y="670310"/>
                    <a:pt x="1612759" y="493251"/>
                    <a:pt x="1469560" y="391536"/>
                  </a:cubicBezTo>
                  <a:cubicBezTo>
                    <a:pt x="1326361" y="289822"/>
                    <a:pt x="1243456" y="289822"/>
                    <a:pt x="1141709" y="173038"/>
                  </a:cubicBezTo>
                  <a:close/>
                  <a:moveTo>
                    <a:pt x="1141709" y="0"/>
                  </a:moveTo>
                  <a:cubicBezTo>
                    <a:pt x="1228373" y="180786"/>
                    <a:pt x="1439382" y="252347"/>
                    <a:pt x="1578799" y="350273"/>
                  </a:cubicBezTo>
                  <a:cubicBezTo>
                    <a:pt x="1718216" y="444432"/>
                    <a:pt x="1721984" y="591320"/>
                    <a:pt x="1721984" y="591320"/>
                  </a:cubicBezTo>
                  <a:cubicBezTo>
                    <a:pt x="1721984" y="591320"/>
                    <a:pt x="1929225" y="651582"/>
                    <a:pt x="2087481" y="896396"/>
                  </a:cubicBezTo>
                  <a:cubicBezTo>
                    <a:pt x="2241970" y="1141211"/>
                    <a:pt x="2189218" y="1114846"/>
                    <a:pt x="2279650" y="1137444"/>
                  </a:cubicBezTo>
                  <a:cubicBezTo>
                    <a:pt x="2189218" y="1160042"/>
                    <a:pt x="2241970" y="1133678"/>
                    <a:pt x="2087481" y="1378492"/>
                  </a:cubicBezTo>
                  <a:cubicBezTo>
                    <a:pt x="1929225" y="1623306"/>
                    <a:pt x="1721984" y="1683568"/>
                    <a:pt x="1721984" y="1683568"/>
                  </a:cubicBezTo>
                  <a:cubicBezTo>
                    <a:pt x="1721984" y="1683568"/>
                    <a:pt x="1718216" y="1830456"/>
                    <a:pt x="1578799" y="1928382"/>
                  </a:cubicBezTo>
                  <a:cubicBezTo>
                    <a:pt x="1439382" y="2022541"/>
                    <a:pt x="1228373" y="2094102"/>
                    <a:pt x="1141709" y="2274888"/>
                  </a:cubicBezTo>
                  <a:cubicBezTo>
                    <a:pt x="1051277" y="2094102"/>
                    <a:pt x="840268" y="2022541"/>
                    <a:pt x="700851" y="1928382"/>
                  </a:cubicBezTo>
                  <a:cubicBezTo>
                    <a:pt x="565203" y="1830456"/>
                    <a:pt x="557667" y="1683568"/>
                    <a:pt x="557667" y="1683568"/>
                  </a:cubicBezTo>
                  <a:cubicBezTo>
                    <a:pt x="557667" y="1683568"/>
                    <a:pt x="350426" y="1623306"/>
                    <a:pt x="195937" y="1378492"/>
                  </a:cubicBezTo>
                  <a:cubicBezTo>
                    <a:pt x="37680" y="1133678"/>
                    <a:pt x="94200" y="1160042"/>
                    <a:pt x="0" y="1137444"/>
                  </a:cubicBezTo>
                  <a:cubicBezTo>
                    <a:pt x="94200" y="1114846"/>
                    <a:pt x="37680" y="1141211"/>
                    <a:pt x="195937" y="896396"/>
                  </a:cubicBezTo>
                  <a:cubicBezTo>
                    <a:pt x="350426" y="651582"/>
                    <a:pt x="557667" y="591320"/>
                    <a:pt x="557667" y="591320"/>
                  </a:cubicBezTo>
                  <a:cubicBezTo>
                    <a:pt x="557667" y="591320"/>
                    <a:pt x="565203" y="444432"/>
                    <a:pt x="700851" y="350273"/>
                  </a:cubicBezTo>
                  <a:cubicBezTo>
                    <a:pt x="840268" y="252347"/>
                    <a:pt x="1051277" y="180786"/>
                    <a:pt x="1141709" y="0"/>
                  </a:cubicBezTo>
                  <a:close/>
                </a:path>
              </a:pathLst>
            </a:custGeom>
            <a:solidFill>
              <a:srgbClr val="43495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微软雅黑" panose="020b0503020204020204" charset="-122"/>
                <a:sym typeface="Arial" pitchFamily="34" charset="0"/>
              </a:endParaRPr>
            </a:p>
          </p:txBody>
        </p:sp>
        <p:sp>
          <p:nvSpPr>
            <p:cNvPr id="19" name="任意多边形 18"/>
            <p:cNvSpPr/>
            <p:nvPr>
              <p:custDataLst>
                <p:tags r:id="rId6"/>
              </p:custDataLst>
            </p:nvPr>
          </p:nvSpPr>
          <p:spPr bwMode="auto">
            <a:xfrm rot="5400000">
              <a:off x="4183108" y="2120597"/>
              <a:ext cx="1292840" cy="1285374"/>
            </a:xfrm>
            <a:custGeom>
              <a:gdLst>
                <a:gd name="connsiteX0" fmla="*/ 696806 w 1819275"/>
                <a:gd name="connsiteY0" fmla="*/ 1179512 h 1804988"/>
                <a:gd name="connsiteX1" fmla="*/ 794746 w 1819275"/>
                <a:gd name="connsiteY1" fmla="*/ 1277492 h 1804988"/>
                <a:gd name="connsiteX2" fmla="*/ 911522 w 1819275"/>
                <a:gd name="connsiteY2" fmla="*/ 1367935 h 1804988"/>
                <a:gd name="connsiteX3" fmla="*/ 1024530 w 1819275"/>
                <a:gd name="connsiteY3" fmla="*/ 1277492 h 1804988"/>
                <a:gd name="connsiteX4" fmla="*/ 1122471 w 1819275"/>
                <a:gd name="connsiteY4" fmla="*/ 1179512 h 1804988"/>
                <a:gd name="connsiteX5" fmla="*/ 1243013 w 1819275"/>
                <a:gd name="connsiteY5" fmla="*/ 1288798 h 1804988"/>
                <a:gd name="connsiteX6" fmla="*/ 1175208 w 1819275"/>
                <a:gd name="connsiteY6" fmla="*/ 1431999 h 1804988"/>
                <a:gd name="connsiteX7" fmla="*/ 1039598 w 1819275"/>
                <a:gd name="connsiteY7" fmla="*/ 1435767 h 1804988"/>
                <a:gd name="connsiteX8" fmla="*/ 1084801 w 1819275"/>
                <a:gd name="connsiteY8" fmla="*/ 1416925 h 1804988"/>
                <a:gd name="connsiteX9" fmla="*/ 1032064 w 1819275"/>
                <a:gd name="connsiteY9" fmla="*/ 1409388 h 1804988"/>
                <a:gd name="connsiteX10" fmla="*/ 1050899 w 1819275"/>
                <a:gd name="connsiteY10" fmla="*/ 1480989 h 1804988"/>
                <a:gd name="connsiteX11" fmla="*/ 911522 w 1819275"/>
                <a:gd name="connsiteY11" fmla="*/ 1582737 h 1804988"/>
                <a:gd name="connsiteX12" fmla="*/ 768378 w 1819275"/>
                <a:gd name="connsiteY12" fmla="*/ 1480989 h 1804988"/>
                <a:gd name="connsiteX13" fmla="*/ 787213 w 1819275"/>
                <a:gd name="connsiteY13" fmla="*/ 1409388 h 1804988"/>
                <a:gd name="connsiteX14" fmla="*/ 734475 w 1819275"/>
                <a:gd name="connsiteY14" fmla="*/ 1416925 h 1804988"/>
                <a:gd name="connsiteX15" fmla="*/ 779679 w 1819275"/>
                <a:gd name="connsiteY15" fmla="*/ 1435767 h 1804988"/>
                <a:gd name="connsiteX16" fmla="*/ 644068 w 1819275"/>
                <a:gd name="connsiteY16" fmla="*/ 1431999 h 1804988"/>
                <a:gd name="connsiteX17" fmla="*/ 576263 w 1819275"/>
                <a:gd name="connsiteY17" fmla="*/ 1288798 h 1804988"/>
                <a:gd name="connsiteX18" fmla="*/ 696806 w 1819275"/>
                <a:gd name="connsiteY18" fmla="*/ 1179512 h 1804988"/>
                <a:gd name="connsiteX19" fmla="*/ 765493 w 1819275"/>
                <a:gd name="connsiteY19" fmla="*/ 1081087 h 1804988"/>
                <a:gd name="connsiteX20" fmla="*/ 912314 w 1819275"/>
                <a:gd name="connsiteY20" fmla="*/ 1118757 h 1804988"/>
                <a:gd name="connsiteX21" fmla="*/ 1055371 w 1819275"/>
                <a:gd name="connsiteY21" fmla="*/ 1081087 h 1804988"/>
                <a:gd name="connsiteX22" fmla="*/ 991372 w 1819275"/>
                <a:gd name="connsiteY22" fmla="*/ 1246833 h 1804988"/>
                <a:gd name="connsiteX23" fmla="*/ 912314 w 1819275"/>
                <a:gd name="connsiteY23" fmla="*/ 1303337 h 1804988"/>
                <a:gd name="connsiteX24" fmla="*/ 833257 w 1819275"/>
                <a:gd name="connsiteY24" fmla="*/ 1246833 h 1804988"/>
                <a:gd name="connsiteX25" fmla="*/ 765493 w 1819275"/>
                <a:gd name="connsiteY25" fmla="*/ 1081087 h 1804988"/>
                <a:gd name="connsiteX26" fmla="*/ 1122363 w 1819275"/>
                <a:gd name="connsiteY26" fmla="*/ 1069975 h 1804988"/>
                <a:gd name="connsiteX27" fmla="*/ 1220391 w 1819275"/>
                <a:gd name="connsiteY27" fmla="*/ 1085031 h 1804988"/>
                <a:gd name="connsiteX28" fmla="*/ 1325960 w 1819275"/>
                <a:gd name="connsiteY28" fmla="*/ 1303338 h 1804988"/>
                <a:gd name="connsiteX29" fmla="*/ 1126133 w 1819275"/>
                <a:gd name="connsiteY29" fmla="*/ 1164073 h 1804988"/>
                <a:gd name="connsiteX30" fmla="*/ 1122363 w 1819275"/>
                <a:gd name="connsiteY30" fmla="*/ 1069975 h 1804988"/>
                <a:gd name="connsiteX31" fmla="*/ 696914 w 1819275"/>
                <a:gd name="connsiteY31" fmla="*/ 1069975 h 1804988"/>
                <a:gd name="connsiteX32" fmla="*/ 693144 w 1819275"/>
                <a:gd name="connsiteY32" fmla="*/ 1164073 h 1804988"/>
                <a:gd name="connsiteX33" fmla="*/ 493317 w 1819275"/>
                <a:gd name="connsiteY33" fmla="*/ 1303338 h 1804988"/>
                <a:gd name="connsiteX34" fmla="*/ 598886 w 1819275"/>
                <a:gd name="connsiteY34" fmla="*/ 1085031 h 1804988"/>
                <a:gd name="connsiteX35" fmla="*/ 696914 w 1819275"/>
                <a:gd name="connsiteY35" fmla="*/ 1069975 h 1804988"/>
                <a:gd name="connsiteX36" fmla="*/ 1164680 w 1819275"/>
                <a:gd name="connsiteY36" fmla="*/ 754062 h 1804988"/>
                <a:gd name="connsiteX37" fmla="*/ 1255245 w 1819275"/>
                <a:gd name="connsiteY37" fmla="*/ 825610 h 1804988"/>
                <a:gd name="connsiteX38" fmla="*/ 1338264 w 1819275"/>
                <a:gd name="connsiteY38" fmla="*/ 897159 h 1804988"/>
                <a:gd name="connsiteX39" fmla="*/ 1255245 w 1819275"/>
                <a:gd name="connsiteY39" fmla="*/ 964941 h 1804988"/>
                <a:gd name="connsiteX40" fmla="*/ 1108076 w 1819275"/>
                <a:gd name="connsiteY40" fmla="*/ 1025192 h 1804988"/>
                <a:gd name="connsiteX41" fmla="*/ 1157132 w 1819275"/>
                <a:gd name="connsiteY41" fmla="*/ 897159 h 1804988"/>
                <a:gd name="connsiteX42" fmla="*/ 1108076 w 1819275"/>
                <a:gd name="connsiteY42" fmla="*/ 765359 h 1804988"/>
                <a:gd name="connsiteX43" fmla="*/ 1164680 w 1819275"/>
                <a:gd name="connsiteY43" fmla="*/ 754062 h 1804988"/>
                <a:gd name="connsiteX44" fmla="*/ 655945 w 1819275"/>
                <a:gd name="connsiteY44" fmla="*/ 754062 h 1804988"/>
                <a:gd name="connsiteX45" fmla="*/ 712788 w 1819275"/>
                <a:gd name="connsiteY45" fmla="*/ 765359 h 1804988"/>
                <a:gd name="connsiteX46" fmla="*/ 667314 w 1819275"/>
                <a:gd name="connsiteY46" fmla="*/ 897159 h 1804988"/>
                <a:gd name="connsiteX47" fmla="*/ 712788 w 1819275"/>
                <a:gd name="connsiteY47" fmla="*/ 1025192 h 1804988"/>
                <a:gd name="connsiteX48" fmla="*/ 564997 w 1819275"/>
                <a:gd name="connsiteY48" fmla="*/ 964941 h 1804988"/>
                <a:gd name="connsiteX49" fmla="*/ 477838 w 1819275"/>
                <a:gd name="connsiteY49" fmla="*/ 897159 h 1804988"/>
                <a:gd name="connsiteX50" fmla="*/ 564997 w 1819275"/>
                <a:gd name="connsiteY50" fmla="*/ 825610 h 1804988"/>
                <a:gd name="connsiteX51" fmla="*/ 655945 w 1819275"/>
                <a:gd name="connsiteY51" fmla="*/ 754062 h 1804988"/>
                <a:gd name="connsiteX52" fmla="*/ 908051 w 1819275"/>
                <a:gd name="connsiteY52" fmla="*/ 715962 h 1804988"/>
                <a:gd name="connsiteX53" fmla="*/ 1089026 w 1819275"/>
                <a:gd name="connsiteY53" fmla="*/ 896937 h 1804988"/>
                <a:gd name="connsiteX54" fmla="*/ 908051 w 1819275"/>
                <a:gd name="connsiteY54" fmla="*/ 1077912 h 1804988"/>
                <a:gd name="connsiteX55" fmla="*/ 727076 w 1819275"/>
                <a:gd name="connsiteY55" fmla="*/ 896937 h 1804988"/>
                <a:gd name="connsiteX56" fmla="*/ 908051 w 1819275"/>
                <a:gd name="connsiteY56" fmla="*/ 715962 h 1804988"/>
                <a:gd name="connsiteX57" fmla="*/ 1329427 w 1819275"/>
                <a:gd name="connsiteY57" fmla="*/ 588962 h 1804988"/>
                <a:gd name="connsiteX58" fmla="*/ 1480390 w 1819275"/>
                <a:gd name="connsiteY58" fmla="*/ 664129 h 1804988"/>
                <a:gd name="connsiteX59" fmla="*/ 1469068 w 1819275"/>
                <a:gd name="connsiteY59" fmla="*/ 765605 h 1804988"/>
                <a:gd name="connsiteX60" fmla="*/ 1472842 w 1819275"/>
                <a:gd name="connsiteY60" fmla="*/ 720505 h 1804988"/>
                <a:gd name="connsiteX61" fmla="*/ 1435101 w 1819275"/>
                <a:gd name="connsiteY61" fmla="*/ 743055 h 1804988"/>
                <a:gd name="connsiteX62" fmla="*/ 1518130 w 1819275"/>
                <a:gd name="connsiteY62" fmla="*/ 761847 h 1804988"/>
                <a:gd name="connsiteX63" fmla="*/ 1635126 w 1819275"/>
                <a:gd name="connsiteY63" fmla="*/ 897148 h 1804988"/>
                <a:gd name="connsiteX64" fmla="*/ 1518130 w 1819275"/>
                <a:gd name="connsiteY64" fmla="*/ 1032449 h 1804988"/>
                <a:gd name="connsiteX65" fmla="*/ 1435101 w 1819275"/>
                <a:gd name="connsiteY65" fmla="*/ 1047482 h 1804988"/>
                <a:gd name="connsiteX66" fmla="*/ 1472842 w 1819275"/>
                <a:gd name="connsiteY66" fmla="*/ 1073791 h 1804988"/>
                <a:gd name="connsiteX67" fmla="*/ 1469068 w 1819275"/>
                <a:gd name="connsiteY67" fmla="*/ 1024932 h 1804988"/>
                <a:gd name="connsiteX68" fmla="*/ 1480390 w 1819275"/>
                <a:gd name="connsiteY68" fmla="*/ 1126408 h 1804988"/>
                <a:gd name="connsiteX69" fmla="*/ 1325653 w 1819275"/>
                <a:gd name="connsiteY69" fmla="*/ 1201775 h 1804988"/>
                <a:gd name="connsiteX70" fmla="*/ 1235076 w 1819275"/>
                <a:gd name="connsiteY70" fmla="*/ 1081307 h 1804988"/>
                <a:gd name="connsiteX71" fmla="*/ 1303009 w 1819275"/>
                <a:gd name="connsiteY71" fmla="*/ 1006140 h 1804988"/>
                <a:gd name="connsiteX72" fmla="*/ 1408683 w 1819275"/>
                <a:gd name="connsiteY72" fmla="*/ 897148 h 1804988"/>
                <a:gd name="connsiteX73" fmla="*/ 1303009 w 1819275"/>
                <a:gd name="connsiteY73" fmla="*/ 788155 h 1804988"/>
                <a:gd name="connsiteX74" fmla="*/ 1235076 w 1819275"/>
                <a:gd name="connsiteY74" fmla="*/ 712988 h 1804988"/>
                <a:gd name="connsiteX75" fmla="*/ 1325653 w 1819275"/>
                <a:gd name="connsiteY75" fmla="*/ 592720 h 1804988"/>
                <a:gd name="connsiteX76" fmla="*/ 1329427 w 1819275"/>
                <a:gd name="connsiteY76" fmla="*/ 588962 h 1804988"/>
                <a:gd name="connsiteX77" fmla="*/ 490312 w 1819275"/>
                <a:gd name="connsiteY77" fmla="*/ 588962 h 1804988"/>
                <a:gd name="connsiteX78" fmla="*/ 494092 w 1819275"/>
                <a:gd name="connsiteY78" fmla="*/ 592720 h 1804988"/>
                <a:gd name="connsiteX79" fmla="*/ 581026 w 1819275"/>
                <a:gd name="connsiteY79" fmla="*/ 712988 h 1804988"/>
                <a:gd name="connsiteX80" fmla="*/ 516770 w 1819275"/>
                <a:gd name="connsiteY80" fmla="*/ 788155 h 1804988"/>
                <a:gd name="connsiteX81" fmla="*/ 410937 w 1819275"/>
                <a:gd name="connsiteY81" fmla="*/ 897148 h 1804988"/>
                <a:gd name="connsiteX82" fmla="*/ 516770 w 1819275"/>
                <a:gd name="connsiteY82" fmla="*/ 1006140 h 1804988"/>
                <a:gd name="connsiteX83" fmla="*/ 581026 w 1819275"/>
                <a:gd name="connsiteY83" fmla="*/ 1081307 h 1804988"/>
                <a:gd name="connsiteX84" fmla="*/ 494092 w 1819275"/>
                <a:gd name="connsiteY84" fmla="*/ 1201775 h 1804988"/>
                <a:gd name="connsiteX85" fmla="*/ 339121 w 1819275"/>
                <a:gd name="connsiteY85" fmla="*/ 1126408 h 1804988"/>
                <a:gd name="connsiteX86" fmla="*/ 350461 w 1819275"/>
                <a:gd name="connsiteY86" fmla="*/ 1024932 h 1804988"/>
                <a:gd name="connsiteX87" fmla="*/ 346681 w 1819275"/>
                <a:gd name="connsiteY87" fmla="*/ 1073791 h 1804988"/>
                <a:gd name="connsiteX88" fmla="*/ 384478 w 1819275"/>
                <a:gd name="connsiteY88" fmla="*/ 1047482 h 1804988"/>
                <a:gd name="connsiteX89" fmla="*/ 301324 w 1819275"/>
                <a:gd name="connsiteY89" fmla="*/ 1032449 h 1804988"/>
                <a:gd name="connsiteX90" fmla="*/ 184151 w 1819275"/>
                <a:gd name="connsiteY90" fmla="*/ 897148 h 1804988"/>
                <a:gd name="connsiteX91" fmla="*/ 301324 w 1819275"/>
                <a:gd name="connsiteY91" fmla="*/ 761847 h 1804988"/>
                <a:gd name="connsiteX92" fmla="*/ 384478 w 1819275"/>
                <a:gd name="connsiteY92" fmla="*/ 743055 h 1804988"/>
                <a:gd name="connsiteX93" fmla="*/ 346681 w 1819275"/>
                <a:gd name="connsiteY93" fmla="*/ 720505 h 1804988"/>
                <a:gd name="connsiteX94" fmla="*/ 350461 w 1819275"/>
                <a:gd name="connsiteY94" fmla="*/ 765605 h 1804988"/>
                <a:gd name="connsiteX95" fmla="*/ 339121 w 1819275"/>
                <a:gd name="connsiteY95" fmla="*/ 664129 h 1804988"/>
                <a:gd name="connsiteX96" fmla="*/ 490312 w 1819275"/>
                <a:gd name="connsiteY96" fmla="*/ 588962 h 1804988"/>
                <a:gd name="connsiteX97" fmla="*/ 1325960 w 1819275"/>
                <a:gd name="connsiteY97" fmla="*/ 498475 h 1804988"/>
                <a:gd name="connsiteX98" fmla="*/ 1220391 w 1819275"/>
                <a:gd name="connsiteY98" fmla="*/ 716782 h 1804988"/>
                <a:gd name="connsiteX99" fmla="*/ 1122363 w 1819275"/>
                <a:gd name="connsiteY99" fmla="*/ 731838 h 1804988"/>
                <a:gd name="connsiteX100" fmla="*/ 1126133 w 1819275"/>
                <a:gd name="connsiteY100" fmla="*/ 637740 h 1804988"/>
                <a:gd name="connsiteX101" fmla="*/ 1325960 w 1819275"/>
                <a:gd name="connsiteY101" fmla="*/ 498475 h 1804988"/>
                <a:gd name="connsiteX102" fmla="*/ 912314 w 1819275"/>
                <a:gd name="connsiteY102" fmla="*/ 498475 h 1804988"/>
                <a:gd name="connsiteX103" fmla="*/ 991372 w 1819275"/>
                <a:gd name="connsiteY103" fmla="*/ 554979 h 1804988"/>
                <a:gd name="connsiteX104" fmla="*/ 1055371 w 1819275"/>
                <a:gd name="connsiteY104" fmla="*/ 720725 h 1804988"/>
                <a:gd name="connsiteX105" fmla="*/ 912314 w 1819275"/>
                <a:gd name="connsiteY105" fmla="*/ 683056 h 1804988"/>
                <a:gd name="connsiteX106" fmla="*/ 765493 w 1819275"/>
                <a:gd name="connsiteY106" fmla="*/ 720725 h 1804988"/>
                <a:gd name="connsiteX107" fmla="*/ 833257 w 1819275"/>
                <a:gd name="connsiteY107" fmla="*/ 554979 h 1804988"/>
                <a:gd name="connsiteX108" fmla="*/ 912314 w 1819275"/>
                <a:gd name="connsiteY108" fmla="*/ 498475 h 1804988"/>
                <a:gd name="connsiteX109" fmla="*/ 493317 w 1819275"/>
                <a:gd name="connsiteY109" fmla="*/ 498475 h 1804988"/>
                <a:gd name="connsiteX110" fmla="*/ 693144 w 1819275"/>
                <a:gd name="connsiteY110" fmla="*/ 637740 h 1804988"/>
                <a:gd name="connsiteX111" fmla="*/ 696914 w 1819275"/>
                <a:gd name="connsiteY111" fmla="*/ 731838 h 1804988"/>
                <a:gd name="connsiteX112" fmla="*/ 598886 w 1819275"/>
                <a:gd name="connsiteY112" fmla="*/ 716782 h 1804988"/>
                <a:gd name="connsiteX113" fmla="*/ 493317 w 1819275"/>
                <a:gd name="connsiteY113" fmla="*/ 498475 h 1804988"/>
                <a:gd name="connsiteX114" fmla="*/ 911522 w 1819275"/>
                <a:gd name="connsiteY114" fmla="*/ 222250 h 1804988"/>
                <a:gd name="connsiteX115" fmla="*/ 1050899 w 1819275"/>
                <a:gd name="connsiteY115" fmla="*/ 320230 h 1804988"/>
                <a:gd name="connsiteX116" fmla="*/ 1032064 w 1819275"/>
                <a:gd name="connsiteY116" fmla="*/ 391831 h 1804988"/>
                <a:gd name="connsiteX117" fmla="*/ 1084801 w 1819275"/>
                <a:gd name="connsiteY117" fmla="*/ 384294 h 1804988"/>
                <a:gd name="connsiteX118" fmla="*/ 1039598 w 1819275"/>
                <a:gd name="connsiteY118" fmla="*/ 365452 h 1804988"/>
                <a:gd name="connsiteX119" fmla="*/ 1175208 w 1819275"/>
                <a:gd name="connsiteY119" fmla="*/ 369220 h 1804988"/>
                <a:gd name="connsiteX120" fmla="*/ 1243013 w 1819275"/>
                <a:gd name="connsiteY120" fmla="*/ 512421 h 1804988"/>
                <a:gd name="connsiteX121" fmla="*/ 1122471 w 1819275"/>
                <a:gd name="connsiteY121" fmla="*/ 625475 h 1804988"/>
                <a:gd name="connsiteX122" fmla="*/ 1024530 w 1819275"/>
                <a:gd name="connsiteY122" fmla="*/ 523727 h 1804988"/>
                <a:gd name="connsiteX123" fmla="*/ 911522 w 1819275"/>
                <a:gd name="connsiteY123" fmla="*/ 433284 h 1804988"/>
                <a:gd name="connsiteX124" fmla="*/ 794746 w 1819275"/>
                <a:gd name="connsiteY124" fmla="*/ 523727 h 1804988"/>
                <a:gd name="connsiteX125" fmla="*/ 696806 w 1819275"/>
                <a:gd name="connsiteY125" fmla="*/ 625475 h 1804988"/>
                <a:gd name="connsiteX126" fmla="*/ 576263 w 1819275"/>
                <a:gd name="connsiteY126" fmla="*/ 512421 h 1804988"/>
                <a:gd name="connsiteX127" fmla="*/ 644068 w 1819275"/>
                <a:gd name="connsiteY127" fmla="*/ 369220 h 1804988"/>
                <a:gd name="connsiteX128" fmla="*/ 779679 w 1819275"/>
                <a:gd name="connsiteY128" fmla="*/ 365452 h 1804988"/>
                <a:gd name="connsiteX129" fmla="*/ 734475 w 1819275"/>
                <a:gd name="connsiteY129" fmla="*/ 384294 h 1804988"/>
                <a:gd name="connsiteX130" fmla="*/ 787213 w 1819275"/>
                <a:gd name="connsiteY130" fmla="*/ 391831 h 1804988"/>
                <a:gd name="connsiteX131" fmla="*/ 768378 w 1819275"/>
                <a:gd name="connsiteY131" fmla="*/ 320230 h 1804988"/>
                <a:gd name="connsiteX132" fmla="*/ 911522 w 1819275"/>
                <a:gd name="connsiteY132" fmla="*/ 222250 h 1804988"/>
                <a:gd name="connsiteX133" fmla="*/ 907753 w 1819275"/>
                <a:gd name="connsiteY133" fmla="*/ 185737 h 1804988"/>
                <a:gd name="connsiteX134" fmla="*/ 741881 w 1819275"/>
                <a:gd name="connsiteY134" fmla="*/ 294895 h 1804988"/>
                <a:gd name="connsiteX135" fmla="*/ 523231 w 1819275"/>
                <a:gd name="connsiteY135" fmla="*/ 490625 h 1804988"/>
                <a:gd name="connsiteX136" fmla="*/ 474223 w 1819275"/>
                <a:gd name="connsiteY136" fmla="*/ 498153 h 1804988"/>
                <a:gd name="connsiteX137" fmla="*/ 470453 w 1819275"/>
                <a:gd name="connsiteY137" fmla="*/ 539558 h 1804988"/>
                <a:gd name="connsiteX138" fmla="*/ 259342 w 1819275"/>
                <a:gd name="connsiteY138" fmla="*/ 742816 h 1804988"/>
                <a:gd name="connsiteX139" fmla="*/ 134938 w 1819275"/>
                <a:gd name="connsiteY139" fmla="*/ 900906 h 1804988"/>
                <a:gd name="connsiteX140" fmla="*/ 259342 w 1819275"/>
                <a:gd name="connsiteY140" fmla="*/ 1058996 h 1804988"/>
                <a:gd name="connsiteX141" fmla="*/ 470453 w 1819275"/>
                <a:gd name="connsiteY141" fmla="*/ 1262255 h 1804988"/>
                <a:gd name="connsiteX142" fmla="*/ 474223 w 1819275"/>
                <a:gd name="connsiteY142" fmla="*/ 1303659 h 1804988"/>
                <a:gd name="connsiteX143" fmla="*/ 523231 w 1819275"/>
                <a:gd name="connsiteY143" fmla="*/ 1311187 h 1804988"/>
                <a:gd name="connsiteX144" fmla="*/ 741881 w 1819275"/>
                <a:gd name="connsiteY144" fmla="*/ 1510682 h 1804988"/>
                <a:gd name="connsiteX145" fmla="*/ 907753 w 1819275"/>
                <a:gd name="connsiteY145" fmla="*/ 1616075 h 1804988"/>
                <a:gd name="connsiteX146" fmla="*/ 1077396 w 1819275"/>
                <a:gd name="connsiteY146" fmla="*/ 1510682 h 1804988"/>
                <a:gd name="connsiteX147" fmla="*/ 1296046 w 1819275"/>
                <a:gd name="connsiteY147" fmla="*/ 1311187 h 1804988"/>
                <a:gd name="connsiteX148" fmla="*/ 1345053 w 1819275"/>
                <a:gd name="connsiteY148" fmla="*/ 1303659 h 1804988"/>
                <a:gd name="connsiteX149" fmla="*/ 1348823 w 1819275"/>
                <a:gd name="connsiteY149" fmla="*/ 1262255 h 1804988"/>
                <a:gd name="connsiteX150" fmla="*/ 1559934 w 1819275"/>
                <a:gd name="connsiteY150" fmla="*/ 1058996 h 1804988"/>
                <a:gd name="connsiteX151" fmla="*/ 1684338 w 1819275"/>
                <a:gd name="connsiteY151" fmla="*/ 900906 h 1804988"/>
                <a:gd name="connsiteX152" fmla="*/ 1559934 w 1819275"/>
                <a:gd name="connsiteY152" fmla="*/ 742816 h 1804988"/>
                <a:gd name="connsiteX153" fmla="*/ 1348823 w 1819275"/>
                <a:gd name="connsiteY153" fmla="*/ 539558 h 1804988"/>
                <a:gd name="connsiteX154" fmla="*/ 1345053 w 1819275"/>
                <a:gd name="connsiteY154" fmla="*/ 498153 h 1804988"/>
                <a:gd name="connsiteX155" fmla="*/ 1296046 w 1819275"/>
                <a:gd name="connsiteY155" fmla="*/ 490625 h 1804988"/>
                <a:gd name="connsiteX156" fmla="*/ 1077396 w 1819275"/>
                <a:gd name="connsiteY156" fmla="*/ 294895 h 1804988"/>
                <a:gd name="connsiteX157" fmla="*/ 907753 w 1819275"/>
                <a:gd name="connsiteY157" fmla="*/ 185737 h 1804988"/>
                <a:gd name="connsiteX158" fmla="*/ 907754 w 1819275"/>
                <a:gd name="connsiteY158" fmla="*/ 0 h 1804988"/>
                <a:gd name="connsiteX159" fmla="*/ 1073485 w 1819275"/>
                <a:gd name="connsiteY159" fmla="*/ 120584 h 1804988"/>
                <a:gd name="connsiteX160" fmla="*/ 1303249 w 1819275"/>
                <a:gd name="connsiteY160" fmla="*/ 290155 h 1804988"/>
                <a:gd name="connsiteX161" fmla="*/ 1352215 w 1819275"/>
                <a:gd name="connsiteY161" fmla="*/ 478567 h 1804988"/>
                <a:gd name="connsiteX162" fmla="*/ 1646011 w 1819275"/>
                <a:gd name="connsiteY162" fmla="*/ 636833 h 1804988"/>
                <a:gd name="connsiteX163" fmla="*/ 1819275 w 1819275"/>
                <a:gd name="connsiteY163" fmla="*/ 900610 h 1804988"/>
                <a:gd name="connsiteX164" fmla="*/ 1646011 w 1819275"/>
                <a:gd name="connsiteY164" fmla="*/ 1164387 h 1804988"/>
                <a:gd name="connsiteX165" fmla="*/ 1352215 w 1819275"/>
                <a:gd name="connsiteY165" fmla="*/ 1322653 h 1804988"/>
                <a:gd name="connsiteX166" fmla="*/ 1303249 w 1819275"/>
                <a:gd name="connsiteY166" fmla="*/ 1511065 h 1804988"/>
                <a:gd name="connsiteX167" fmla="*/ 1073485 w 1819275"/>
                <a:gd name="connsiteY167" fmla="*/ 1680636 h 1804988"/>
                <a:gd name="connsiteX168" fmla="*/ 907754 w 1819275"/>
                <a:gd name="connsiteY168" fmla="*/ 1804988 h 1804988"/>
                <a:gd name="connsiteX169" fmla="*/ 745790 w 1819275"/>
                <a:gd name="connsiteY169" fmla="*/ 1680636 h 1804988"/>
                <a:gd name="connsiteX170" fmla="*/ 512260 w 1819275"/>
                <a:gd name="connsiteY170" fmla="*/ 1511065 h 1804988"/>
                <a:gd name="connsiteX171" fmla="*/ 467060 w 1819275"/>
                <a:gd name="connsiteY171" fmla="*/ 1322653 h 1804988"/>
                <a:gd name="connsiteX172" fmla="*/ 169498 w 1819275"/>
                <a:gd name="connsiteY172" fmla="*/ 1164387 h 1804988"/>
                <a:gd name="connsiteX173" fmla="*/ 0 w 1819275"/>
                <a:gd name="connsiteY173" fmla="*/ 900610 h 1804988"/>
                <a:gd name="connsiteX174" fmla="*/ 169498 w 1819275"/>
                <a:gd name="connsiteY174" fmla="*/ 636833 h 1804988"/>
                <a:gd name="connsiteX175" fmla="*/ 467060 w 1819275"/>
                <a:gd name="connsiteY175" fmla="*/ 478567 h 1804988"/>
                <a:gd name="connsiteX176" fmla="*/ 512260 w 1819275"/>
                <a:gd name="connsiteY176" fmla="*/ 290155 h 1804988"/>
                <a:gd name="connsiteX177" fmla="*/ 745790 w 1819275"/>
                <a:gd name="connsiteY177" fmla="*/ 120584 h 1804988"/>
                <a:gd name="connsiteX178" fmla="*/ 907754 w 1819275"/>
                <a:gd name="connsiteY178" fmla="*/ 0 h 18049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</a:cxnLst>
              <a:rect l="l" t="t" r="r" b="b"/>
              <a:pathLst>
                <a:path w="1819275" h="1804988">
                  <a:moveTo>
                    <a:pt x="696806" y="1179512"/>
                  </a:moveTo>
                  <a:cubicBezTo>
                    <a:pt x="696806" y="1179512"/>
                    <a:pt x="715640" y="1251113"/>
                    <a:pt x="794746" y="1277492"/>
                  </a:cubicBezTo>
                  <a:cubicBezTo>
                    <a:pt x="794746" y="1277492"/>
                    <a:pt x="843717" y="1367935"/>
                    <a:pt x="911522" y="1367935"/>
                  </a:cubicBezTo>
                  <a:cubicBezTo>
                    <a:pt x="975560" y="1367935"/>
                    <a:pt x="1024530" y="1277492"/>
                    <a:pt x="1024530" y="1277492"/>
                  </a:cubicBezTo>
                  <a:cubicBezTo>
                    <a:pt x="1107403" y="1251113"/>
                    <a:pt x="1122471" y="1179512"/>
                    <a:pt x="1122471" y="1179512"/>
                  </a:cubicBezTo>
                  <a:cubicBezTo>
                    <a:pt x="1122471" y="1179512"/>
                    <a:pt x="1201777" y="1258650"/>
                    <a:pt x="1243013" y="1288798"/>
                  </a:cubicBezTo>
                  <a:cubicBezTo>
                    <a:pt x="1243013" y="1288798"/>
                    <a:pt x="1239246" y="1375472"/>
                    <a:pt x="1175208" y="1431999"/>
                  </a:cubicBezTo>
                  <a:cubicBezTo>
                    <a:pt x="1111170" y="1488526"/>
                    <a:pt x="1043365" y="1477220"/>
                    <a:pt x="1039598" y="1435767"/>
                  </a:cubicBezTo>
                  <a:cubicBezTo>
                    <a:pt x="1039598" y="1394314"/>
                    <a:pt x="1084801" y="1416925"/>
                    <a:pt x="1084801" y="1416925"/>
                  </a:cubicBezTo>
                  <a:cubicBezTo>
                    <a:pt x="1084801" y="1416925"/>
                    <a:pt x="1047132" y="1379241"/>
                    <a:pt x="1032064" y="1409388"/>
                  </a:cubicBezTo>
                  <a:cubicBezTo>
                    <a:pt x="1016996" y="1443304"/>
                    <a:pt x="1039598" y="1469683"/>
                    <a:pt x="1050899" y="1480989"/>
                  </a:cubicBezTo>
                  <a:cubicBezTo>
                    <a:pt x="1050899" y="1480989"/>
                    <a:pt x="1005695" y="1582737"/>
                    <a:pt x="911522" y="1582737"/>
                  </a:cubicBezTo>
                  <a:cubicBezTo>
                    <a:pt x="813581" y="1582737"/>
                    <a:pt x="768378" y="1480989"/>
                    <a:pt x="768378" y="1480989"/>
                  </a:cubicBezTo>
                  <a:cubicBezTo>
                    <a:pt x="779679" y="1469683"/>
                    <a:pt x="802280" y="1443304"/>
                    <a:pt x="787213" y="1409388"/>
                  </a:cubicBezTo>
                  <a:cubicBezTo>
                    <a:pt x="772145" y="1379241"/>
                    <a:pt x="734475" y="1416925"/>
                    <a:pt x="734475" y="1416925"/>
                  </a:cubicBezTo>
                  <a:cubicBezTo>
                    <a:pt x="734475" y="1416925"/>
                    <a:pt x="779679" y="1394314"/>
                    <a:pt x="779679" y="1435767"/>
                  </a:cubicBezTo>
                  <a:cubicBezTo>
                    <a:pt x="775912" y="1477220"/>
                    <a:pt x="708107" y="1488526"/>
                    <a:pt x="644068" y="1431999"/>
                  </a:cubicBezTo>
                  <a:cubicBezTo>
                    <a:pt x="580030" y="1375472"/>
                    <a:pt x="576263" y="1288798"/>
                    <a:pt x="576263" y="1288798"/>
                  </a:cubicBezTo>
                  <a:cubicBezTo>
                    <a:pt x="617700" y="1258650"/>
                    <a:pt x="696806" y="1179512"/>
                    <a:pt x="696806" y="1179512"/>
                  </a:cubicBezTo>
                  <a:close/>
                  <a:moveTo>
                    <a:pt x="765493" y="1081087"/>
                  </a:moveTo>
                  <a:cubicBezTo>
                    <a:pt x="765493" y="1081087"/>
                    <a:pt x="833257" y="1118757"/>
                    <a:pt x="912314" y="1118757"/>
                  </a:cubicBezTo>
                  <a:cubicBezTo>
                    <a:pt x="987607" y="1118757"/>
                    <a:pt x="1055371" y="1081087"/>
                    <a:pt x="1055371" y="1081087"/>
                  </a:cubicBezTo>
                  <a:cubicBezTo>
                    <a:pt x="1108076" y="1209163"/>
                    <a:pt x="991372" y="1246833"/>
                    <a:pt x="991372" y="1246833"/>
                  </a:cubicBezTo>
                  <a:cubicBezTo>
                    <a:pt x="991372" y="1246833"/>
                    <a:pt x="968784" y="1303337"/>
                    <a:pt x="912314" y="1303337"/>
                  </a:cubicBezTo>
                  <a:cubicBezTo>
                    <a:pt x="852080" y="1303337"/>
                    <a:pt x="833257" y="1246833"/>
                    <a:pt x="833257" y="1246833"/>
                  </a:cubicBezTo>
                  <a:cubicBezTo>
                    <a:pt x="833257" y="1246833"/>
                    <a:pt x="712788" y="1209163"/>
                    <a:pt x="765493" y="1081087"/>
                  </a:cubicBezTo>
                  <a:close/>
                  <a:moveTo>
                    <a:pt x="1122363" y="1069975"/>
                  </a:moveTo>
                  <a:cubicBezTo>
                    <a:pt x="1156296" y="1081267"/>
                    <a:pt x="1220391" y="1085031"/>
                    <a:pt x="1220391" y="1085031"/>
                  </a:cubicBezTo>
                  <a:cubicBezTo>
                    <a:pt x="1333501" y="1216768"/>
                    <a:pt x="1325960" y="1303338"/>
                    <a:pt x="1325960" y="1303338"/>
                  </a:cubicBezTo>
                  <a:cubicBezTo>
                    <a:pt x="1243013" y="1288283"/>
                    <a:pt x="1126133" y="1164073"/>
                    <a:pt x="1126133" y="1164073"/>
                  </a:cubicBezTo>
                  <a:cubicBezTo>
                    <a:pt x="1126133" y="1118906"/>
                    <a:pt x="1122363" y="1069975"/>
                    <a:pt x="1122363" y="1069975"/>
                  </a:cubicBezTo>
                  <a:close/>
                  <a:moveTo>
                    <a:pt x="696914" y="1069975"/>
                  </a:moveTo>
                  <a:cubicBezTo>
                    <a:pt x="696914" y="1069975"/>
                    <a:pt x="693144" y="1118906"/>
                    <a:pt x="693144" y="1164073"/>
                  </a:cubicBezTo>
                  <a:cubicBezTo>
                    <a:pt x="693144" y="1164073"/>
                    <a:pt x="576264" y="1288283"/>
                    <a:pt x="493317" y="1303338"/>
                  </a:cubicBezTo>
                  <a:cubicBezTo>
                    <a:pt x="493317" y="1303338"/>
                    <a:pt x="485776" y="1216768"/>
                    <a:pt x="598886" y="1085031"/>
                  </a:cubicBezTo>
                  <a:cubicBezTo>
                    <a:pt x="598886" y="1085031"/>
                    <a:pt x="662981" y="1081267"/>
                    <a:pt x="696914" y="1069975"/>
                  </a:cubicBezTo>
                  <a:close/>
                  <a:moveTo>
                    <a:pt x="1164680" y="754062"/>
                  </a:moveTo>
                  <a:cubicBezTo>
                    <a:pt x="1194868" y="757828"/>
                    <a:pt x="1232604" y="772891"/>
                    <a:pt x="1255245" y="825610"/>
                  </a:cubicBezTo>
                  <a:cubicBezTo>
                    <a:pt x="1255245" y="825610"/>
                    <a:pt x="1338264" y="844439"/>
                    <a:pt x="1338264" y="897159"/>
                  </a:cubicBezTo>
                  <a:cubicBezTo>
                    <a:pt x="1338264" y="946113"/>
                    <a:pt x="1255245" y="964941"/>
                    <a:pt x="1255245" y="964941"/>
                  </a:cubicBezTo>
                  <a:cubicBezTo>
                    <a:pt x="1206189" y="1077912"/>
                    <a:pt x="1108076" y="1025192"/>
                    <a:pt x="1108076" y="1025192"/>
                  </a:cubicBezTo>
                  <a:cubicBezTo>
                    <a:pt x="1108076" y="1025192"/>
                    <a:pt x="1157132" y="972473"/>
                    <a:pt x="1157132" y="897159"/>
                  </a:cubicBezTo>
                  <a:cubicBezTo>
                    <a:pt x="1157132" y="821845"/>
                    <a:pt x="1108076" y="765359"/>
                    <a:pt x="1108076" y="765359"/>
                  </a:cubicBezTo>
                  <a:cubicBezTo>
                    <a:pt x="1108076" y="765359"/>
                    <a:pt x="1134491" y="754062"/>
                    <a:pt x="1164680" y="754062"/>
                  </a:cubicBezTo>
                  <a:close/>
                  <a:moveTo>
                    <a:pt x="655945" y="754062"/>
                  </a:moveTo>
                  <a:cubicBezTo>
                    <a:pt x="686262" y="754062"/>
                    <a:pt x="712788" y="765359"/>
                    <a:pt x="712788" y="765359"/>
                  </a:cubicBezTo>
                  <a:cubicBezTo>
                    <a:pt x="712788" y="765359"/>
                    <a:pt x="667314" y="821845"/>
                    <a:pt x="667314" y="897159"/>
                  </a:cubicBezTo>
                  <a:cubicBezTo>
                    <a:pt x="667314" y="972473"/>
                    <a:pt x="712788" y="1025192"/>
                    <a:pt x="712788" y="1025192"/>
                  </a:cubicBezTo>
                  <a:cubicBezTo>
                    <a:pt x="712788" y="1025192"/>
                    <a:pt x="614261" y="1077912"/>
                    <a:pt x="564997" y="964941"/>
                  </a:cubicBezTo>
                  <a:cubicBezTo>
                    <a:pt x="564997" y="964941"/>
                    <a:pt x="477838" y="946113"/>
                    <a:pt x="477838" y="897159"/>
                  </a:cubicBezTo>
                  <a:cubicBezTo>
                    <a:pt x="477838" y="844439"/>
                    <a:pt x="564997" y="825610"/>
                    <a:pt x="564997" y="825610"/>
                  </a:cubicBezTo>
                  <a:cubicBezTo>
                    <a:pt x="587734" y="772891"/>
                    <a:pt x="625629" y="757828"/>
                    <a:pt x="655945" y="754062"/>
                  </a:cubicBezTo>
                  <a:close/>
                  <a:moveTo>
                    <a:pt x="908051" y="715962"/>
                  </a:moveTo>
                  <a:cubicBezTo>
                    <a:pt x="1008001" y="715962"/>
                    <a:pt x="1089026" y="796987"/>
                    <a:pt x="1089026" y="896937"/>
                  </a:cubicBezTo>
                  <a:cubicBezTo>
                    <a:pt x="1089026" y="996887"/>
                    <a:pt x="1008001" y="1077912"/>
                    <a:pt x="908051" y="1077912"/>
                  </a:cubicBezTo>
                  <a:cubicBezTo>
                    <a:pt x="808101" y="1077912"/>
                    <a:pt x="727076" y="996887"/>
                    <a:pt x="727076" y="896937"/>
                  </a:cubicBezTo>
                  <a:cubicBezTo>
                    <a:pt x="727076" y="796987"/>
                    <a:pt x="808101" y="715962"/>
                    <a:pt x="908051" y="715962"/>
                  </a:cubicBezTo>
                  <a:close/>
                  <a:moveTo>
                    <a:pt x="1329427" y="588962"/>
                  </a:moveTo>
                  <a:cubicBezTo>
                    <a:pt x="1352072" y="588962"/>
                    <a:pt x="1442649" y="592720"/>
                    <a:pt x="1480390" y="664129"/>
                  </a:cubicBezTo>
                  <a:cubicBezTo>
                    <a:pt x="1525678" y="746813"/>
                    <a:pt x="1491712" y="773122"/>
                    <a:pt x="1469068" y="765605"/>
                  </a:cubicBezTo>
                  <a:cubicBezTo>
                    <a:pt x="1442649" y="761847"/>
                    <a:pt x="1450197" y="724263"/>
                    <a:pt x="1472842" y="720505"/>
                  </a:cubicBezTo>
                  <a:cubicBezTo>
                    <a:pt x="1472842" y="720505"/>
                    <a:pt x="1438875" y="694196"/>
                    <a:pt x="1435101" y="743055"/>
                  </a:cubicBezTo>
                  <a:cubicBezTo>
                    <a:pt x="1431327" y="795672"/>
                    <a:pt x="1476616" y="791914"/>
                    <a:pt x="1518130" y="761847"/>
                  </a:cubicBezTo>
                  <a:cubicBezTo>
                    <a:pt x="1518130" y="761847"/>
                    <a:pt x="1616256" y="806947"/>
                    <a:pt x="1635126" y="897148"/>
                  </a:cubicBezTo>
                  <a:cubicBezTo>
                    <a:pt x="1616256" y="983590"/>
                    <a:pt x="1518130" y="1032449"/>
                    <a:pt x="1518130" y="1032449"/>
                  </a:cubicBezTo>
                  <a:cubicBezTo>
                    <a:pt x="1476616" y="1002382"/>
                    <a:pt x="1431327" y="998624"/>
                    <a:pt x="1435101" y="1047482"/>
                  </a:cubicBezTo>
                  <a:cubicBezTo>
                    <a:pt x="1438875" y="1100099"/>
                    <a:pt x="1472842" y="1073791"/>
                    <a:pt x="1472842" y="1073791"/>
                  </a:cubicBezTo>
                  <a:cubicBezTo>
                    <a:pt x="1450197" y="1066274"/>
                    <a:pt x="1442649" y="1032449"/>
                    <a:pt x="1469068" y="1024932"/>
                  </a:cubicBezTo>
                  <a:cubicBezTo>
                    <a:pt x="1491712" y="1021174"/>
                    <a:pt x="1525678" y="1043724"/>
                    <a:pt x="1480390" y="1126408"/>
                  </a:cubicBezTo>
                  <a:cubicBezTo>
                    <a:pt x="1435101" y="1212850"/>
                    <a:pt x="1325653" y="1201775"/>
                    <a:pt x="1325653" y="1201775"/>
                  </a:cubicBezTo>
                  <a:cubicBezTo>
                    <a:pt x="1303009" y="1141441"/>
                    <a:pt x="1235076" y="1081307"/>
                    <a:pt x="1235076" y="1081307"/>
                  </a:cubicBezTo>
                  <a:cubicBezTo>
                    <a:pt x="1235076" y="1081307"/>
                    <a:pt x="1280365" y="1054999"/>
                    <a:pt x="1303009" y="1006140"/>
                  </a:cubicBezTo>
                  <a:cubicBezTo>
                    <a:pt x="1303009" y="1006140"/>
                    <a:pt x="1408683" y="949765"/>
                    <a:pt x="1408683" y="897148"/>
                  </a:cubicBezTo>
                  <a:cubicBezTo>
                    <a:pt x="1408683" y="844531"/>
                    <a:pt x="1303009" y="788155"/>
                    <a:pt x="1303009" y="788155"/>
                  </a:cubicBezTo>
                  <a:cubicBezTo>
                    <a:pt x="1280365" y="739297"/>
                    <a:pt x="1235076" y="712988"/>
                    <a:pt x="1235076" y="712988"/>
                  </a:cubicBezTo>
                  <a:cubicBezTo>
                    <a:pt x="1235076" y="712988"/>
                    <a:pt x="1303009" y="652854"/>
                    <a:pt x="1325653" y="592720"/>
                  </a:cubicBezTo>
                  <a:cubicBezTo>
                    <a:pt x="1325653" y="592720"/>
                    <a:pt x="1325653" y="588962"/>
                    <a:pt x="1329427" y="588962"/>
                  </a:cubicBezTo>
                  <a:close/>
                  <a:moveTo>
                    <a:pt x="490312" y="588962"/>
                  </a:moveTo>
                  <a:cubicBezTo>
                    <a:pt x="494092" y="588962"/>
                    <a:pt x="494092" y="592720"/>
                    <a:pt x="494092" y="592720"/>
                  </a:cubicBezTo>
                  <a:cubicBezTo>
                    <a:pt x="516770" y="652854"/>
                    <a:pt x="581026" y="712988"/>
                    <a:pt x="581026" y="712988"/>
                  </a:cubicBezTo>
                  <a:cubicBezTo>
                    <a:pt x="581026" y="712988"/>
                    <a:pt x="539449" y="739297"/>
                    <a:pt x="516770" y="788155"/>
                  </a:cubicBezTo>
                  <a:cubicBezTo>
                    <a:pt x="516770" y="788155"/>
                    <a:pt x="410937" y="844531"/>
                    <a:pt x="410937" y="897148"/>
                  </a:cubicBezTo>
                  <a:cubicBezTo>
                    <a:pt x="410937" y="949765"/>
                    <a:pt x="516770" y="1006140"/>
                    <a:pt x="516770" y="1006140"/>
                  </a:cubicBezTo>
                  <a:cubicBezTo>
                    <a:pt x="539449" y="1054999"/>
                    <a:pt x="581026" y="1081307"/>
                    <a:pt x="581026" y="1081307"/>
                  </a:cubicBezTo>
                  <a:cubicBezTo>
                    <a:pt x="581026" y="1081307"/>
                    <a:pt x="516770" y="1141441"/>
                    <a:pt x="494092" y="1201775"/>
                  </a:cubicBezTo>
                  <a:cubicBezTo>
                    <a:pt x="494092" y="1201775"/>
                    <a:pt x="384478" y="1212850"/>
                    <a:pt x="339121" y="1126408"/>
                  </a:cubicBezTo>
                  <a:cubicBezTo>
                    <a:pt x="289984" y="1043724"/>
                    <a:pt x="327782" y="1021174"/>
                    <a:pt x="350461" y="1024932"/>
                  </a:cubicBezTo>
                  <a:cubicBezTo>
                    <a:pt x="373139" y="1032449"/>
                    <a:pt x="369359" y="1066274"/>
                    <a:pt x="346681" y="1073791"/>
                  </a:cubicBezTo>
                  <a:cubicBezTo>
                    <a:pt x="346681" y="1073791"/>
                    <a:pt x="380699" y="1100099"/>
                    <a:pt x="384478" y="1047482"/>
                  </a:cubicBezTo>
                  <a:cubicBezTo>
                    <a:pt x="388258" y="998624"/>
                    <a:pt x="342901" y="1002382"/>
                    <a:pt x="301324" y="1032449"/>
                  </a:cubicBezTo>
                  <a:cubicBezTo>
                    <a:pt x="301324" y="1032449"/>
                    <a:pt x="203050" y="983590"/>
                    <a:pt x="184151" y="897148"/>
                  </a:cubicBezTo>
                  <a:cubicBezTo>
                    <a:pt x="203050" y="806947"/>
                    <a:pt x="301324" y="761847"/>
                    <a:pt x="301324" y="761847"/>
                  </a:cubicBezTo>
                  <a:cubicBezTo>
                    <a:pt x="342901" y="791914"/>
                    <a:pt x="388258" y="795672"/>
                    <a:pt x="384478" y="743055"/>
                  </a:cubicBezTo>
                  <a:cubicBezTo>
                    <a:pt x="380699" y="694196"/>
                    <a:pt x="346681" y="720505"/>
                    <a:pt x="346681" y="720505"/>
                  </a:cubicBezTo>
                  <a:cubicBezTo>
                    <a:pt x="369359" y="724263"/>
                    <a:pt x="373139" y="761847"/>
                    <a:pt x="350461" y="765605"/>
                  </a:cubicBezTo>
                  <a:cubicBezTo>
                    <a:pt x="327782" y="773122"/>
                    <a:pt x="289984" y="746813"/>
                    <a:pt x="339121" y="664129"/>
                  </a:cubicBezTo>
                  <a:cubicBezTo>
                    <a:pt x="376919" y="592720"/>
                    <a:pt x="467633" y="588962"/>
                    <a:pt x="490312" y="588962"/>
                  </a:cubicBezTo>
                  <a:close/>
                  <a:moveTo>
                    <a:pt x="1325960" y="498475"/>
                  </a:moveTo>
                  <a:cubicBezTo>
                    <a:pt x="1325960" y="498475"/>
                    <a:pt x="1333501" y="585045"/>
                    <a:pt x="1220391" y="716782"/>
                  </a:cubicBezTo>
                  <a:cubicBezTo>
                    <a:pt x="1220391" y="716782"/>
                    <a:pt x="1156296" y="720546"/>
                    <a:pt x="1122363" y="731838"/>
                  </a:cubicBezTo>
                  <a:cubicBezTo>
                    <a:pt x="1122363" y="731838"/>
                    <a:pt x="1126133" y="682907"/>
                    <a:pt x="1126133" y="637740"/>
                  </a:cubicBezTo>
                  <a:cubicBezTo>
                    <a:pt x="1126133" y="637740"/>
                    <a:pt x="1243013" y="513531"/>
                    <a:pt x="1325960" y="498475"/>
                  </a:cubicBezTo>
                  <a:close/>
                  <a:moveTo>
                    <a:pt x="912314" y="498475"/>
                  </a:moveTo>
                  <a:cubicBezTo>
                    <a:pt x="968784" y="498475"/>
                    <a:pt x="991372" y="554979"/>
                    <a:pt x="991372" y="554979"/>
                  </a:cubicBezTo>
                  <a:cubicBezTo>
                    <a:pt x="991372" y="554979"/>
                    <a:pt x="1108076" y="592649"/>
                    <a:pt x="1055371" y="720725"/>
                  </a:cubicBezTo>
                  <a:cubicBezTo>
                    <a:pt x="1055371" y="720725"/>
                    <a:pt x="987607" y="683056"/>
                    <a:pt x="912314" y="683056"/>
                  </a:cubicBezTo>
                  <a:cubicBezTo>
                    <a:pt x="833257" y="683056"/>
                    <a:pt x="765493" y="720725"/>
                    <a:pt x="765493" y="720725"/>
                  </a:cubicBezTo>
                  <a:cubicBezTo>
                    <a:pt x="712788" y="592649"/>
                    <a:pt x="833257" y="554979"/>
                    <a:pt x="833257" y="554979"/>
                  </a:cubicBezTo>
                  <a:cubicBezTo>
                    <a:pt x="833257" y="554979"/>
                    <a:pt x="852080" y="498475"/>
                    <a:pt x="912314" y="498475"/>
                  </a:cubicBezTo>
                  <a:close/>
                  <a:moveTo>
                    <a:pt x="493317" y="498475"/>
                  </a:moveTo>
                  <a:cubicBezTo>
                    <a:pt x="576264" y="513531"/>
                    <a:pt x="693144" y="637740"/>
                    <a:pt x="693144" y="637740"/>
                  </a:cubicBezTo>
                  <a:cubicBezTo>
                    <a:pt x="693144" y="682907"/>
                    <a:pt x="696914" y="731838"/>
                    <a:pt x="696914" y="731838"/>
                  </a:cubicBezTo>
                  <a:cubicBezTo>
                    <a:pt x="662981" y="720546"/>
                    <a:pt x="598886" y="716782"/>
                    <a:pt x="598886" y="716782"/>
                  </a:cubicBezTo>
                  <a:cubicBezTo>
                    <a:pt x="485776" y="585045"/>
                    <a:pt x="493317" y="498475"/>
                    <a:pt x="493317" y="498475"/>
                  </a:cubicBezTo>
                  <a:close/>
                  <a:moveTo>
                    <a:pt x="911522" y="222250"/>
                  </a:moveTo>
                  <a:cubicBezTo>
                    <a:pt x="1005695" y="222250"/>
                    <a:pt x="1050899" y="320230"/>
                    <a:pt x="1050899" y="320230"/>
                  </a:cubicBezTo>
                  <a:cubicBezTo>
                    <a:pt x="1039598" y="331535"/>
                    <a:pt x="1016996" y="361683"/>
                    <a:pt x="1032064" y="391831"/>
                  </a:cubicBezTo>
                  <a:cubicBezTo>
                    <a:pt x="1047132" y="421978"/>
                    <a:pt x="1084801" y="384294"/>
                    <a:pt x="1084801" y="384294"/>
                  </a:cubicBezTo>
                  <a:cubicBezTo>
                    <a:pt x="1084801" y="384294"/>
                    <a:pt x="1039598" y="406905"/>
                    <a:pt x="1039598" y="365452"/>
                  </a:cubicBezTo>
                  <a:cubicBezTo>
                    <a:pt x="1043365" y="323998"/>
                    <a:pt x="1111170" y="312693"/>
                    <a:pt x="1175208" y="369220"/>
                  </a:cubicBezTo>
                  <a:cubicBezTo>
                    <a:pt x="1239246" y="425747"/>
                    <a:pt x="1243013" y="512421"/>
                    <a:pt x="1243013" y="512421"/>
                  </a:cubicBezTo>
                  <a:cubicBezTo>
                    <a:pt x="1201777" y="542569"/>
                    <a:pt x="1122471" y="625475"/>
                    <a:pt x="1122471" y="625475"/>
                  </a:cubicBezTo>
                  <a:cubicBezTo>
                    <a:pt x="1122471" y="625475"/>
                    <a:pt x="1107403" y="553874"/>
                    <a:pt x="1024530" y="523727"/>
                  </a:cubicBezTo>
                  <a:cubicBezTo>
                    <a:pt x="1024530" y="523727"/>
                    <a:pt x="975560" y="433284"/>
                    <a:pt x="911522" y="433284"/>
                  </a:cubicBezTo>
                  <a:cubicBezTo>
                    <a:pt x="843717" y="433284"/>
                    <a:pt x="794746" y="523727"/>
                    <a:pt x="794746" y="523727"/>
                  </a:cubicBezTo>
                  <a:cubicBezTo>
                    <a:pt x="715641" y="553874"/>
                    <a:pt x="696806" y="625475"/>
                    <a:pt x="696806" y="625475"/>
                  </a:cubicBezTo>
                  <a:cubicBezTo>
                    <a:pt x="696806" y="625475"/>
                    <a:pt x="617700" y="542569"/>
                    <a:pt x="576263" y="512421"/>
                  </a:cubicBezTo>
                  <a:cubicBezTo>
                    <a:pt x="576263" y="512421"/>
                    <a:pt x="580030" y="425747"/>
                    <a:pt x="644068" y="369220"/>
                  </a:cubicBezTo>
                  <a:cubicBezTo>
                    <a:pt x="708107" y="312693"/>
                    <a:pt x="775912" y="323998"/>
                    <a:pt x="779679" y="365452"/>
                  </a:cubicBezTo>
                  <a:cubicBezTo>
                    <a:pt x="779679" y="406905"/>
                    <a:pt x="734475" y="384294"/>
                    <a:pt x="734475" y="384294"/>
                  </a:cubicBezTo>
                  <a:cubicBezTo>
                    <a:pt x="734475" y="384294"/>
                    <a:pt x="772145" y="421978"/>
                    <a:pt x="787213" y="391831"/>
                  </a:cubicBezTo>
                  <a:cubicBezTo>
                    <a:pt x="802280" y="361683"/>
                    <a:pt x="779679" y="331535"/>
                    <a:pt x="768378" y="320230"/>
                  </a:cubicBezTo>
                  <a:cubicBezTo>
                    <a:pt x="768378" y="320230"/>
                    <a:pt x="813581" y="222250"/>
                    <a:pt x="911522" y="222250"/>
                  </a:cubicBezTo>
                  <a:close/>
                  <a:moveTo>
                    <a:pt x="907753" y="185737"/>
                  </a:moveTo>
                  <a:cubicBezTo>
                    <a:pt x="809738" y="204557"/>
                    <a:pt x="741881" y="294895"/>
                    <a:pt x="741881" y="294895"/>
                  </a:cubicBezTo>
                  <a:cubicBezTo>
                    <a:pt x="568468" y="328771"/>
                    <a:pt x="523231" y="490625"/>
                    <a:pt x="523231" y="490625"/>
                  </a:cubicBezTo>
                  <a:cubicBezTo>
                    <a:pt x="485532" y="483097"/>
                    <a:pt x="474223" y="498153"/>
                    <a:pt x="474223" y="498153"/>
                  </a:cubicBezTo>
                  <a:cubicBezTo>
                    <a:pt x="474223" y="498153"/>
                    <a:pt x="474223" y="505681"/>
                    <a:pt x="470453" y="539558"/>
                  </a:cubicBezTo>
                  <a:cubicBezTo>
                    <a:pt x="470453" y="539558"/>
                    <a:pt x="312120" y="558378"/>
                    <a:pt x="259342" y="742816"/>
                  </a:cubicBezTo>
                  <a:cubicBezTo>
                    <a:pt x="259342" y="742816"/>
                    <a:pt x="176406" y="787985"/>
                    <a:pt x="134938" y="900906"/>
                  </a:cubicBezTo>
                  <a:cubicBezTo>
                    <a:pt x="176406" y="1013828"/>
                    <a:pt x="259342" y="1058996"/>
                    <a:pt x="259342" y="1058996"/>
                  </a:cubicBezTo>
                  <a:cubicBezTo>
                    <a:pt x="312120" y="1243434"/>
                    <a:pt x="470453" y="1262255"/>
                    <a:pt x="470453" y="1262255"/>
                  </a:cubicBezTo>
                  <a:cubicBezTo>
                    <a:pt x="474223" y="1296131"/>
                    <a:pt x="474223" y="1303659"/>
                    <a:pt x="474223" y="1303659"/>
                  </a:cubicBezTo>
                  <a:cubicBezTo>
                    <a:pt x="474223" y="1303659"/>
                    <a:pt x="485532" y="1318715"/>
                    <a:pt x="523231" y="1311187"/>
                  </a:cubicBezTo>
                  <a:cubicBezTo>
                    <a:pt x="523231" y="1311187"/>
                    <a:pt x="568468" y="1473041"/>
                    <a:pt x="741881" y="1510682"/>
                  </a:cubicBezTo>
                  <a:cubicBezTo>
                    <a:pt x="741881" y="1510682"/>
                    <a:pt x="809738" y="1597255"/>
                    <a:pt x="907753" y="1616075"/>
                  </a:cubicBezTo>
                  <a:cubicBezTo>
                    <a:pt x="1009539" y="1597255"/>
                    <a:pt x="1077396" y="1510682"/>
                    <a:pt x="1077396" y="1510682"/>
                  </a:cubicBezTo>
                  <a:cubicBezTo>
                    <a:pt x="1250808" y="1473041"/>
                    <a:pt x="1296046" y="1311187"/>
                    <a:pt x="1296046" y="1311187"/>
                  </a:cubicBezTo>
                  <a:cubicBezTo>
                    <a:pt x="1333744" y="1318715"/>
                    <a:pt x="1345053" y="1303659"/>
                    <a:pt x="1345053" y="1303659"/>
                  </a:cubicBezTo>
                  <a:cubicBezTo>
                    <a:pt x="1345053" y="1303659"/>
                    <a:pt x="1345053" y="1296131"/>
                    <a:pt x="1348823" y="1262255"/>
                  </a:cubicBezTo>
                  <a:cubicBezTo>
                    <a:pt x="1348823" y="1262255"/>
                    <a:pt x="1503386" y="1243434"/>
                    <a:pt x="1559934" y="1058996"/>
                  </a:cubicBezTo>
                  <a:cubicBezTo>
                    <a:pt x="1559934" y="1058996"/>
                    <a:pt x="1642870" y="1013828"/>
                    <a:pt x="1684338" y="900906"/>
                  </a:cubicBezTo>
                  <a:cubicBezTo>
                    <a:pt x="1642870" y="787985"/>
                    <a:pt x="1559934" y="742816"/>
                    <a:pt x="1559934" y="742816"/>
                  </a:cubicBezTo>
                  <a:cubicBezTo>
                    <a:pt x="1503386" y="558378"/>
                    <a:pt x="1348823" y="539558"/>
                    <a:pt x="1348823" y="539558"/>
                  </a:cubicBezTo>
                  <a:cubicBezTo>
                    <a:pt x="1345053" y="505681"/>
                    <a:pt x="1345053" y="498153"/>
                    <a:pt x="1345053" y="498153"/>
                  </a:cubicBezTo>
                  <a:cubicBezTo>
                    <a:pt x="1345053" y="498153"/>
                    <a:pt x="1333744" y="483097"/>
                    <a:pt x="1296046" y="490625"/>
                  </a:cubicBezTo>
                  <a:cubicBezTo>
                    <a:pt x="1296046" y="490625"/>
                    <a:pt x="1250808" y="328771"/>
                    <a:pt x="1077396" y="294895"/>
                  </a:cubicBezTo>
                  <a:cubicBezTo>
                    <a:pt x="1077396" y="294895"/>
                    <a:pt x="1009539" y="204557"/>
                    <a:pt x="907753" y="185737"/>
                  </a:cubicBezTo>
                  <a:close/>
                  <a:moveTo>
                    <a:pt x="907754" y="0"/>
                  </a:moveTo>
                  <a:cubicBezTo>
                    <a:pt x="941654" y="33914"/>
                    <a:pt x="1024519" y="97974"/>
                    <a:pt x="1073485" y="120584"/>
                  </a:cubicBezTo>
                  <a:cubicBezTo>
                    <a:pt x="1122451" y="146962"/>
                    <a:pt x="1242983" y="207253"/>
                    <a:pt x="1303249" y="290155"/>
                  </a:cubicBezTo>
                  <a:cubicBezTo>
                    <a:pt x="1367281" y="373056"/>
                    <a:pt x="1352215" y="478567"/>
                    <a:pt x="1352215" y="478567"/>
                  </a:cubicBezTo>
                  <a:cubicBezTo>
                    <a:pt x="1352215" y="478567"/>
                    <a:pt x="1551845" y="489872"/>
                    <a:pt x="1646011" y="636833"/>
                  </a:cubicBezTo>
                  <a:cubicBezTo>
                    <a:pt x="1743943" y="780026"/>
                    <a:pt x="1762776" y="855391"/>
                    <a:pt x="1819275" y="900610"/>
                  </a:cubicBezTo>
                  <a:cubicBezTo>
                    <a:pt x="1762776" y="945829"/>
                    <a:pt x="1743943" y="1021194"/>
                    <a:pt x="1646011" y="1164387"/>
                  </a:cubicBezTo>
                  <a:cubicBezTo>
                    <a:pt x="1551845" y="1311348"/>
                    <a:pt x="1352215" y="1322653"/>
                    <a:pt x="1352215" y="1322653"/>
                  </a:cubicBezTo>
                  <a:cubicBezTo>
                    <a:pt x="1352215" y="1322653"/>
                    <a:pt x="1367281" y="1428164"/>
                    <a:pt x="1303249" y="1511065"/>
                  </a:cubicBezTo>
                  <a:cubicBezTo>
                    <a:pt x="1242983" y="1597735"/>
                    <a:pt x="1122451" y="1654259"/>
                    <a:pt x="1073485" y="1680636"/>
                  </a:cubicBezTo>
                  <a:cubicBezTo>
                    <a:pt x="1024519" y="1703246"/>
                    <a:pt x="941654" y="1767306"/>
                    <a:pt x="907754" y="1804988"/>
                  </a:cubicBezTo>
                  <a:cubicBezTo>
                    <a:pt x="877621" y="1767306"/>
                    <a:pt x="794756" y="1703246"/>
                    <a:pt x="745790" y="1680636"/>
                  </a:cubicBezTo>
                  <a:cubicBezTo>
                    <a:pt x="696824" y="1654259"/>
                    <a:pt x="576292" y="1597735"/>
                    <a:pt x="512260" y="1511065"/>
                  </a:cubicBezTo>
                  <a:cubicBezTo>
                    <a:pt x="451994" y="1428164"/>
                    <a:pt x="467060" y="1322653"/>
                    <a:pt x="467060" y="1322653"/>
                  </a:cubicBezTo>
                  <a:cubicBezTo>
                    <a:pt x="467060" y="1322653"/>
                    <a:pt x="267430" y="1311348"/>
                    <a:pt x="169498" y="1164387"/>
                  </a:cubicBezTo>
                  <a:cubicBezTo>
                    <a:pt x="75332" y="1021194"/>
                    <a:pt x="56499" y="945829"/>
                    <a:pt x="0" y="900610"/>
                  </a:cubicBezTo>
                  <a:cubicBezTo>
                    <a:pt x="56499" y="855391"/>
                    <a:pt x="75332" y="780026"/>
                    <a:pt x="169498" y="636833"/>
                  </a:cubicBezTo>
                  <a:cubicBezTo>
                    <a:pt x="267430" y="489872"/>
                    <a:pt x="467060" y="478567"/>
                    <a:pt x="467060" y="478567"/>
                  </a:cubicBezTo>
                  <a:cubicBezTo>
                    <a:pt x="467060" y="478567"/>
                    <a:pt x="451994" y="373056"/>
                    <a:pt x="512260" y="290155"/>
                  </a:cubicBezTo>
                  <a:cubicBezTo>
                    <a:pt x="576292" y="207253"/>
                    <a:pt x="696824" y="146962"/>
                    <a:pt x="745790" y="120584"/>
                  </a:cubicBezTo>
                  <a:cubicBezTo>
                    <a:pt x="794756" y="97974"/>
                    <a:pt x="877621" y="33914"/>
                    <a:pt x="907754" y="0"/>
                  </a:cubicBezTo>
                  <a:close/>
                </a:path>
              </a:pathLst>
            </a:custGeom>
            <a:noFill/>
            <a:ln>
              <a:solidFill>
                <a:srgbClr val="43495F"/>
              </a:solidFill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微软雅黑" panose="020b0503020204020204" charset="-122"/>
                <a:sym typeface="Arial" pitchFamily="34" charset="0"/>
              </a:endParaRPr>
            </a:p>
          </p:txBody>
        </p:sp>
      </p:grpSp>
      <p:grpSp>
        <p:nvGrpSpPr>
          <p:cNvPr id="24" name="组合 23" title=""/>
          <p:cNvGrpSpPr/>
          <p:nvPr>
            <p:custDataLst>
              <p:tags r:id="rId7"/>
            </p:custDataLst>
          </p:nvPr>
        </p:nvGrpSpPr>
        <p:grpSpPr>
          <a:xfrm>
            <a:off x="8689340" y="259715"/>
            <a:ext cx="1226820" cy="1226820"/>
            <a:chOff x="4022919" y="1953286"/>
            <a:chExt cx="1620000" cy="1620000"/>
          </a:xfrm>
          <a:solidFill>
            <a:srgbClr val="38518C"/>
          </a:solidFill>
        </p:grpSpPr>
        <p:sp>
          <p:nvSpPr>
            <p:cNvPr id="25" name="任意多边形 24"/>
            <p:cNvSpPr/>
            <p:nvPr>
              <p:custDataLst>
                <p:tags r:id="rId8"/>
              </p:custDataLst>
            </p:nvPr>
          </p:nvSpPr>
          <p:spPr bwMode="auto">
            <a:xfrm rot="5400000">
              <a:off x="4022919" y="1953286"/>
              <a:ext cx="1620000" cy="1620000"/>
            </a:xfrm>
            <a:custGeom>
              <a:gdLst>
                <a:gd name="connsiteX0" fmla="*/ 1141709 w 2279650"/>
                <a:gd name="connsiteY0" fmla="*/ 173038 h 2274888"/>
                <a:gd name="connsiteX1" fmla="*/ 813858 w 2279650"/>
                <a:gd name="connsiteY1" fmla="*/ 391536 h 2274888"/>
                <a:gd name="connsiteX2" fmla="*/ 648049 w 2279650"/>
                <a:gd name="connsiteY2" fmla="*/ 670310 h 2274888"/>
                <a:gd name="connsiteX3" fmla="*/ 354113 w 2279650"/>
                <a:gd name="connsiteY3" fmla="*/ 851136 h 2274888"/>
                <a:gd name="connsiteX4" fmla="*/ 161925 w 2279650"/>
                <a:gd name="connsiteY4" fmla="*/ 1137445 h 2274888"/>
                <a:gd name="connsiteX5" fmla="*/ 354113 w 2279650"/>
                <a:gd name="connsiteY5" fmla="*/ 1423753 h 2274888"/>
                <a:gd name="connsiteX6" fmla="*/ 648049 w 2279650"/>
                <a:gd name="connsiteY6" fmla="*/ 1608346 h 2274888"/>
                <a:gd name="connsiteX7" fmla="*/ 813858 w 2279650"/>
                <a:gd name="connsiteY7" fmla="*/ 1883353 h 2274888"/>
                <a:gd name="connsiteX8" fmla="*/ 1141709 w 2279650"/>
                <a:gd name="connsiteY8" fmla="*/ 2101851 h 2274888"/>
                <a:gd name="connsiteX9" fmla="*/ 1469560 w 2279650"/>
                <a:gd name="connsiteY9" fmla="*/ 1883353 h 2274888"/>
                <a:gd name="connsiteX10" fmla="*/ 1635370 w 2279650"/>
                <a:gd name="connsiteY10" fmla="*/ 1608346 h 2274888"/>
                <a:gd name="connsiteX11" fmla="*/ 1925537 w 2279650"/>
                <a:gd name="connsiteY11" fmla="*/ 1423753 h 2274888"/>
                <a:gd name="connsiteX12" fmla="*/ 2117725 w 2279650"/>
                <a:gd name="connsiteY12" fmla="*/ 1137445 h 2274888"/>
                <a:gd name="connsiteX13" fmla="*/ 1925537 w 2279650"/>
                <a:gd name="connsiteY13" fmla="*/ 851136 h 2274888"/>
                <a:gd name="connsiteX14" fmla="*/ 1635370 w 2279650"/>
                <a:gd name="connsiteY14" fmla="*/ 670310 h 2274888"/>
                <a:gd name="connsiteX15" fmla="*/ 1469560 w 2279650"/>
                <a:gd name="connsiteY15" fmla="*/ 391536 h 2274888"/>
                <a:gd name="connsiteX16" fmla="*/ 1141709 w 2279650"/>
                <a:gd name="connsiteY16" fmla="*/ 173038 h 2274888"/>
                <a:gd name="connsiteX17" fmla="*/ 1141709 w 2279650"/>
                <a:gd name="connsiteY17" fmla="*/ 0 h 2274888"/>
                <a:gd name="connsiteX18" fmla="*/ 1578799 w 2279650"/>
                <a:gd name="connsiteY18" fmla="*/ 350273 h 2274888"/>
                <a:gd name="connsiteX19" fmla="*/ 1721984 w 2279650"/>
                <a:gd name="connsiteY19" fmla="*/ 591320 h 2274888"/>
                <a:gd name="connsiteX20" fmla="*/ 2087481 w 2279650"/>
                <a:gd name="connsiteY20" fmla="*/ 896396 h 2274888"/>
                <a:gd name="connsiteX21" fmla="*/ 2279650 w 2279650"/>
                <a:gd name="connsiteY21" fmla="*/ 1137444 h 2274888"/>
                <a:gd name="connsiteX22" fmla="*/ 2087481 w 2279650"/>
                <a:gd name="connsiteY22" fmla="*/ 1378492 h 2274888"/>
                <a:gd name="connsiteX23" fmla="*/ 1721984 w 2279650"/>
                <a:gd name="connsiteY23" fmla="*/ 1683568 h 2274888"/>
                <a:gd name="connsiteX24" fmla="*/ 1578799 w 2279650"/>
                <a:gd name="connsiteY24" fmla="*/ 1928382 h 2274888"/>
                <a:gd name="connsiteX25" fmla="*/ 1141709 w 2279650"/>
                <a:gd name="connsiteY25" fmla="*/ 2274888 h 2274888"/>
                <a:gd name="connsiteX26" fmla="*/ 700851 w 2279650"/>
                <a:gd name="connsiteY26" fmla="*/ 1928382 h 2274888"/>
                <a:gd name="connsiteX27" fmla="*/ 557667 w 2279650"/>
                <a:gd name="connsiteY27" fmla="*/ 1683568 h 2274888"/>
                <a:gd name="connsiteX28" fmla="*/ 195937 w 2279650"/>
                <a:gd name="connsiteY28" fmla="*/ 1378492 h 2274888"/>
                <a:gd name="connsiteX29" fmla="*/ 0 w 2279650"/>
                <a:gd name="connsiteY29" fmla="*/ 1137444 h 2274888"/>
                <a:gd name="connsiteX30" fmla="*/ 195937 w 2279650"/>
                <a:gd name="connsiteY30" fmla="*/ 896396 h 2274888"/>
                <a:gd name="connsiteX31" fmla="*/ 557667 w 2279650"/>
                <a:gd name="connsiteY31" fmla="*/ 591320 h 2274888"/>
                <a:gd name="connsiteX32" fmla="*/ 700851 w 2279650"/>
                <a:gd name="connsiteY32" fmla="*/ 350273 h 2274888"/>
                <a:gd name="connsiteX33" fmla="*/ 1141709 w 2279650"/>
                <a:gd name="connsiteY33" fmla="*/ 0 h 22748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279650" h="2274888">
                  <a:moveTo>
                    <a:pt x="1141709" y="173038"/>
                  </a:moveTo>
                  <a:cubicBezTo>
                    <a:pt x="1039962" y="289822"/>
                    <a:pt x="957058" y="289822"/>
                    <a:pt x="813858" y="391536"/>
                  </a:cubicBezTo>
                  <a:cubicBezTo>
                    <a:pt x="670659" y="493251"/>
                    <a:pt x="648049" y="670310"/>
                    <a:pt x="648049" y="670310"/>
                  </a:cubicBezTo>
                  <a:cubicBezTo>
                    <a:pt x="648049" y="670310"/>
                    <a:pt x="455860" y="696681"/>
                    <a:pt x="354113" y="851136"/>
                  </a:cubicBezTo>
                  <a:cubicBezTo>
                    <a:pt x="256135" y="1001825"/>
                    <a:pt x="237293" y="1103540"/>
                    <a:pt x="161925" y="1137445"/>
                  </a:cubicBezTo>
                  <a:cubicBezTo>
                    <a:pt x="237293" y="1171350"/>
                    <a:pt x="256135" y="1273064"/>
                    <a:pt x="354113" y="1423753"/>
                  </a:cubicBezTo>
                  <a:cubicBezTo>
                    <a:pt x="455860" y="1578209"/>
                    <a:pt x="648049" y="1608346"/>
                    <a:pt x="648049" y="1608346"/>
                  </a:cubicBezTo>
                  <a:cubicBezTo>
                    <a:pt x="648049" y="1608346"/>
                    <a:pt x="670659" y="1781638"/>
                    <a:pt x="813858" y="1883353"/>
                  </a:cubicBezTo>
                  <a:cubicBezTo>
                    <a:pt x="957058" y="1988835"/>
                    <a:pt x="1039962" y="1988835"/>
                    <a:pt x="1141709" y="2101851"/>
                  </a:cubicBezTo>
                  <a:cubicBezTo>
                    <a:pt x="1243456" y="1988835"/>
                    <a:pt x="1326361" y="1988835"/>
                    <a:pt x="1469560" y="1883353"/>
                  </a:cubicBezTo>
                  <a:cubicBezTo>
                    <a:pt x="1612759" y="1781638"/>
                    <a:pt x="1635370" y="1608346"/>
                    <a:pt x="1635370" y="1608346"/>
                  </a:cubicBezTo>
                  <a:cubicBezTo>
                    <a:pt x="1635370" y="1608346"/>
                    <a:pt x="1823790" y="1578209"/>
                    <a:pt x="1925537" y="1423753"/>
                  </a:cubicBezTo>
                  <a:cubicBezTo>
                    <a:pt x="2027283" y="1273064"/>
                    <a:pt x="2046125" y="1171350"/>
                    <a:pt x="2117725" y="1137445"/>
                  </a:cubicBezTo>
                  <a:cubicBezTo>
                    <a:pt x="2046125" y="1103540"/>
                    <a:pt x="2027283" y="1001825"/>
                    <a:pt x="1925537" y="851136"/>
                  </a:cubicBezTo>
                  <a:cubicBezTo>
                    <a:pt x="1823790" y="696681"/>
                    <a:pt x="1635370" y="670310"/>
                    <a:pt x="1635370" y="670310"/>
                  </a:cubicBezTo>
                  <a:cubicBezTo>
                    <a:pt x="1635370" y="670310"/>
                    <a:pt x="1612759" y="493251"/>
                    <a:pt x="1469560" y="391536"/>
                  </a:cubicBezTo>
                  <a:cubicBezTo>
                    <a:pt x="1326361" y="289822"/>
                    <a:pt x="1243456" y="289822"/>
                    <a:pt x="1141709" y="173038"/>
                  </a:cubicBezTo>
                  <a:close/>
                  <a:moveTo>
                    <a:pt x="1141709" y="0"/>
                  </a:moveTo>
                  <a:cubicBezTo>
                    <a:pt x="1228373" y="180786"/>
                    <a:pt x="1439382" y="252347"/>
                    <a:pt x="1578799" y="350273"/>
                  </a:cubicBezTo>
                  <a:cubicBezTo>
                    <a:pt x="1718216" y="444432"/>
                    <a:pt x="1721984" y="591320"/>
                    <a:pt x="1721984" y="591320"/>
                  </a:cubicBezTo>
                  <a:cubicBezTo>
                    <a:pt x="1721984" y="591320"/>
                    <a:pt x="1929225" y="651582"/>
                    <a:pt x="2087481" y="896396"/>
                  </a:cubicBezTo>
                  <a:cubicBezTo>
                    <a:pt x="2241970" y="1141211"/>
                    <a:pt x="2189218" y="1114846"/>
                    <a:pt x="2279650" y="1137444"/>
                  </a:cubicBezTo>
                  <a:cubicBezTo>
                    <a:pt x="2189218" y="1160042"/>
                    <a:pt x="2241970" y="1133678"/>
                    <a:pt x="2087481" y="1378492"/>
                  </a:cubicBezTo>
                  <a:cubicBezTo>
                    <a:pt x="1929225" y="1623306"/>
                    <a:pt x="1721984" y="1683568"/>
                    <a:pt x="1721984" y="1683568"/>
                  </a:cubicBezTo>
                  <a:cubicBezTo>
                    <a:pt x="1721984" y="1683568"/>
                    <a:pt x="1718216" y="1830456"/>
                    <a:pt x="1578799" y="1928382"/>
                  </a:cubicBezTo>
                  <a:cubicBezTo>
                    <a:pt x="1439382" y="2022541"/>
                    <a:pt x="1228373" y="2094102"/>
                    <a:pt x="1141709" y="2274888"/>
                  </a:cubicBezTo>
                  <a:cubicBezTo>
                    <a:pt x="1051277" y="2094102"/>
                    <a:pt x="840268" y="2022541"/>
                    <a:pt x="700851" y="1928382"/>
                  </a:cubicBezTo>
                  <a:cubicBezTo>
                    <a:pt x="565203" y="1830456"/>
                    <a:pt x="557667" y="1683568"/>
                    <a:pt x="557667" y="1683568"/>
                  </a:cubicBezTo>
                  <a:cubicBezTo>
                    <a:pt x="557667" y="1683568"/>
                    <a:pt x="350426" y="1623306"/>
                    <a:pt x="195937" y="1378492"/>
                  </a:cubicBezTo>
                  <a:cubicBezTo>
                    <a:pt x="37680" y="1133678"/>
                    <a:pt x="94200" y="1160042"/>
                    <a:pt x="0" y="1137444"/>
                  </a:cubicBezTo>
                  <a:cubicBezTo>
                    <a:pt x="94200" y="1114846"/>
                    <a:pt x="37680" y="1141211"/>
                    <a:pt x="195937" y="896396"/>
                  </a:cubicBezTo>
                  <a:cubicBezTo>
                    <a:pt x="350426" y="651582"/>
                    <a:pt x="557667" y="591320"/>
                    <a:pt x="557667" y="591320"/>
                  </a:cubicBezTo>
                  <a:cubicBezTo>
                    <a:pt x="557667" y="591320"/>
                    <a:pt x="565203" y="444432"/>
                    <a:pt x="700851" y="350273"/>
                  </a:cubicBezTo>
                  <a:cubicBezTo>
                    <a:pt x="840268" y="252347"/>
                    <a:pt x="1051277" y="180786"/>
                    <a:pt x="1141709" y="0"/>
                  </a:cubicBezTo>
                  <a:close/>
                </a:path>
              </a:pathLst>
            </a:custGeom>
            <a:solidFill>
              <a:srgbClr val="43495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微软雅黑" panose="020b0503020204020204" charset="-122"/>
                <a:sym typeface="Arial" pitchFamily="34" charset="0"/>
              </a:endParaRPr>
            </a:p>
          </p:txBody>
        </p:sp>
        <p:sp>
          <p:nvSpPr>
            <p:cNvPr id="26" name="任意多边形 25"/>
            <p:cNvSpPr/>
            <p:nvPr>
              <p:custDataLst>
                <p:tags r:id="rId9"/>
              </p:custDataLst>
            </p:nvPr>
          </p:nvSpPr>
          <p:spPr bwMode="auto">
            <a:xfrm rot="5400000">
              <a:off x="4183108" y="2120597"/>
              <a:ext cx="1292840" cy="1285374"/>
            </a:xfrm>
            <a:custGeom>
              <a:gdLst>
                <a:gd name="connsiteX0" fmla="*/ 696806 w 1819275"/>
                <a:gd name="connsiteY0" fmla="*/ 1179512 h 1804988"/>
                <a:gd name="connsiteX1" fmla="*/ 794746 w 1819275"/>
                <a:gd name="connsiteY1" fmla="*/ 1277492 h 1804988"/>
                <a:gd name="connsiteX2" fmla="*/ 911522 w 1819275"/>
                <a:gd name="connsiteY2" fmla="*/ 1367935 h 1804988"/>
                <a:gd name="connsiteX3" fmla="*/ 1024530 w 1819275"/>
                <a:gd name="connsiteY3" fmla="*/ 1277492 h 1804988"/>
                <a:gd name="connsiteX4" fmla="*/ 1122471 w 1819275"/>
                <a:gd name="connsiteY4" fmla="*/ 1179512 h 1804988"/>
                <a:gd name="connsiteX5" fmla="*/ 1243013 w 1819275"/>
                <a:gd name="connsiteY5" fmla="*/ 1288798 h 1804988"/>
                <a:gd name="connsiteX6" fmla="*/ 1175208 w 1819275"/>
                <a:gd name="connsiteY6" fmla="*/ 1431999 h 1804988"/>
                <a:gd name="connsiteX7" fmla="*/ 1039598 w 1819275"/>
                <a:gd name="connsiteY7" fmla="*/ 1435767 h 1804988"/>
                <a:gd name="connsiteX8" fmla="*/ 1084801 w 1819275"/>
                <a:gd name="connsiteY8" fmla="*/ 1416925 h 1804988"/>
                <a:gd name="connsiteX9" fmla="*/ 1032064 w 1819275"/>
                <a:gd name="connsiteY9" fmla="*/ 1409388 h 1804988"/>
                <a:gd name="connsiteX10" fmla="*/ 1050899 w 1819275"/>
                <a:gd name="connsiteY10" fmla="*/ 1480989 h 1804988"/>
                <a:gd name="connsiteX11" fmla="*/ 911522 w 1819275"/>
                <a:gd name="connsiteY11" fmla="*/ 1582737 h 1804988"/>
                <a:gd name="connsiteX12" fmla="*/ 768378 w 1819275"/>
                <a:gd name="connsiteY12" fmla="*/ 1480989 h 1804988"/>
                <a:gd name="connsiteX13" fmla="*/ 787213 w 1819275"/>
                <a:gd name="connsiteY13" fmla="*/ 1409388 h 1804988"/>
                <a:gd name="connsiteX14" fmla="*/ 734475 w 1819275"/>
                <a:gd name="connsiteY14" fmla="*/ 1416925 h 1804988"/>
                <a:gd name="connsiteX15" fmla="*/ 779679 w 1819275"/>
                <a:gd name="connsiteY15" fmla="*/ 1435767 h 1804988"/>
                <a:gd name="connsiteX16" fmla="*/ 644068 w 1819275"/>
                <a:gd name="connsiteY16" fmla="*/ 1431999 h 1804988"/>
                <a:gd name="connsiteX17" fmla="*/ 576263 w 1819275"/>
                <a:gd name="connsiteY17" fmla="*/ 1288798 h 1804988"/>
                <a:gd name="connsiteX18" fmla="*/ 696806 w 1819275"/>
                <a:gd name="connsiteY18" fmla="*/ 1179512 h 1804988"/>
                <a:gd name="connsiteX19" fmla="*/ 765493 w 1819275"/>
                <a:gd name="connsiteY19" fmla="*/ 1081087 h 1804988"/>
                <a:gd name="connsiteX20" fmla="*/ 912314 w 1819275"/>
                <a:gd name="connsiteY20" fmla="*/ 1118757 h 1804988"/>
                <a:gd name="connsiteX21" fmla="*/ 1055371 w 1819275"/>
                <a:gd name="connsiteY21" fmla="*/ 1081087 h 1804988"/>
                <a:gd name="connsiteX22" fmla="*/ 991372 w 1819275"/>
                <a:gd name="connsiteY22" fmla="*/ 1246833 h 1804988"/>
                <a:gd name="connsiteX23" fmla="*/ 912314 w 1819275"/>
                <a:gd name="connsiteY23" fmla="*/ 1303337 h 1804988"/>
                <a:gd name="connsiteX24" fmla="*/ 833257 w 1819275"/>
                <a:gd name="connsiteY24" fmla="*/ 1246833 h 1804988"/>
                <a:gd name="connsiteX25" fmla="*/ 765493 w 1819275"/>
                <a:gd name="connsiteY25" fmla="*/ 1081087 h 1804988"/>
                <a:gd name="connsiteX26" fmla="*/ 1122363 w 1819275"/>
                <a:gd name="connsiteY26" fmla="*/ 1069975 h 1804988"/>
                <a:gd name="connsiteX27" fmla="*/ 1220391 w 1819275"/>
                <a:gd name="connsiteY27" fmla="*/ 1085031 h 1804988"/>
                <a:gd name="connsiteX28" fmla="*/ 1325960 w 1819275"/>
                <a:gd name="connsiteY28" fmla="*/ 1303338 h 1804988"/>
                <a:gd name="connsiteX29" fmla="*/ 1126133 w 1819275"/>
                <a:gd name="connsiteY29" fmla="*/ 1164073 h 1804988"/>
                <a:gd name="connsiteX30" fmla="*/ 1122363 w 1819275"/>
                <a:gd name="connsiteY30" fmla="*/ 1069975 h 1804988"/>
                <a:gd name="connsiteX31" fmla="*/ 696914 w 1819275"/>
                <a:gd name="connsiteY31" fmla="*/ 1069975 h 1804988"/>
                <a:gd name="connsiteX32" fmla="*/ 693144 w 1819275"/>
                <a:gd name="connsiteY32" fmla="*/ 1164073 h 1804988"/>
                <a:gd name="connsiteX33" fmla="*/ 493317 w 1819275"/>
                <a:gd name="connsiteY33" fmla="*/ 1303338 h 1804988"/>
                <a:gd name="connsiteX34" fmla="*/ 598886 w 1819275"/>
                <a:gd name="connsiteY34" fmla="*/ 1085031 h 1804988"/>
                <a:gd name="connsiteX35" fmla="*/ 696914 w 1819275"/>
                <a:gd name="connsiteY35" fmla="*/ 1069975 h 1804988"/>
                <a:gd name="connsiteX36" fmla="*/ 1164680 w 1819275"/>
                <a:gd name="connsiteY36" fmla="*/ 754062 h 1804988"/>
                <a:gd name="connsiteX37" fmla="*/ 1255245 w 1819275"/>
                <a:gd name="connsiteY37" fmla="*/ 825610 h 1804988"/>
                <a:gd name="connsiteX38" fmla="*/ 1338264 w 1819275"/>
                <a:gd name="connsiteY38" fmla="*/ 897159 h 1804988"/>
                <a:gd name="connsiteX39" fmla="*/ 1255245 w 1819275"/>
                <a:gd name="connsiteY39" fmla="*/ 964941 h 1804988"/>
                <a:gd name="connsiteX40" fmla="*/ 1108076 w 1819275"/>
                <a:gd name="connsiteY40" fmla="*/ 1025192 h 1804988"/>
                <a:gd name="connsiteX41" fmla="*/ 1157132 w 1819275"/>
                <a:gd name="connsiteY41" fmla="*/ 897159 h 1804988"/>
                <a:gd name="connsiteX42" fmla="*/ 1108076 w 1819275"/>
                <a:gd name="connsiteY42" fmla="*/ 765359 h 1804988"/>
                <a:gd name="connsiteX43" fmla="*/ 1164680 w 1819275"/>
                <a:gd name="connsiteY43" fmla="*/ 754062 h 1804988"/>
                <a:gd name="connsiteX44" fmla="*/ 655945 w 1819275"/>
                <a:gd name="connsiteY44" fmla="*/ 754062 h 1804988"/>
                <a:gd name="connsiteX45" fmla="*/ 712788 w 1819275"/>
                <a:gd name="connsiteY45" fmla="*/ 765359 h 1804988"/>
                <a:gd name="connsiteX46" fmla="*/ 667314 w 1819275"/>
                <a:gd name="connsiteY46" fmla="*/ 897159 h 1804988"/>
                <a:gd name="connsiteX47" fmla="*/ 712788 w 1819275"/>
                <a:gd name="connsiteY47" fmla="*/ 1025192 h 1804988"/>
                <a:gd name="connsiteX48" fmla="*/ 564997 w 1819275"/>
                <a:gd name="connsiteY48" fmla="*/ 964941 h 1804988"/>
                <a:gd name="connsiteX49" fmla="*/ 477838 w 1819275"/>
                <a:gd name="connsiteY49" fmla="*/ 897159 h 1804988"/>
                <a:gd name="connsiteX50" fmla="*/ 564997 w 1819275"/>
                <a:gd name="connsiteY50" fmla="*/ 825610 h 1804988"/>
                <a:gd name="connsiteX51" fmla="*/ 655945 w 1819275"/>
                <a:gd name="connsiteY51" fmla="*/ 754062 h 1804988"/>
                <a:gd name="connsiteX52" fmla="*/ 908051 w 1819275"/>
                <a:gd name="connsiteY52" fmla="*/ 715962 h 1804988"/>
                <a:gd name="connsiteX53" fmla="*/ 1089026 w 1819275"/>
                <a:gd name="connsiteY53" fmla="*/ 896937 h 1804988"/>
                <a:gd name="connsiteX54" fmla="*/ 908051 w 1819275"/>
                <a:gd name="connsiteY54" fmla="*/ 1077912 h 1804988"/>
                <a:gd name="connsiteX55" fmla="*/ 727076 w 1819275"/>
                <a:gd name="connsiteY55" fmla="*/ 896937 h 1804988"/>
                <a:gd name="connsiteX56" fmla="*/ 908051 w 1819275"/>
                <a:gd name="connsiteY56" fmla="*/ 715962 h 1804988"/>
                <a:gd name="connsiteX57" fmla="*/ 1329427 w 1819275"/>
                <a:gd name="connsiteY57" fmla="*/ 588962 h 1804988"/>
                <a:gd name="connsiteX58" fmla="*/ 1480390 w 1819275"/>
                <a:gd name="connsiteY58" fmla="*/ 664129 h 1804988"/>
                <a:gd name="connsiteX59" fmla="*/ 1469068 w 1819275"/>
                <a:gd name="connsiteY59" fmla="*/ 765605 h 1804988"/>
                <a:gd name="connsiteX60" fmla="*/ 1472842 w 1819275"/>
                <a:gd name="connsiteY60" fmla="*/ 720505 h 1804988"/>
                <a:gd name="connsiteX61" fmla="*/ 1435101 w 1819275"/>
                <a:gd name="connsiteY61" fmla="*/ 743055 h 1804988"/>
                <a:gd name="connsiteX62" fmla="*/ 1518130 w 1819275"/>
                <a:gd name="connsiteY62" fmla="*/ 761847 h 1804988"/>
                <a:gd name="connsiteX63" fmla="*/ 1635126 w 1819275"/>
                <a:gd name="connsiteY63" fmla="*/ 897148 h 1804988"/>
                <a:gd name="connsiteX64" fmla="*/ 1518130 w 1819275"/>
                <a:gd name="connsiteY64" fmla="*/ 1032449 h 1804988"/>
                <a:gd name="connsiteX65" fmla="*/ 1435101 w 1819275"/>
                <a:gd name="connsiteY65" fmla="*/ 1047482 h 1804988"/>
                <a:gd name="connsiteX66" fmla="*/ 1472842 w 1819275"/>
                <a:gd name="connsiteY66" fmla="*/ 1073791 h 1804988"/>
                <a:gd name="connsiteX67" fmla="*/ 1469068 w 1819275"/>
                <a:gd name="connsiteY67" fmla="*/ 1024932 h 1804988"/>
                <a:gd name="connsiteX68" fmla="*/ 1480390 w 1819275"/>
                <a:gd name="connsiteY68" fmla="*/ 1126408 h 1804988"/>
                <a:gd name="connsiteX69" fmla="*/ 1325653 w 1819275"/>
                <a:gd name="connsiteY69" fmla="*/ 1201775 h 1804988"/>
                <a:gd name="connsiteX70" fmla="*/ 1235076 w 1819275"/>
                <a:gd name="connsiteY70" fmla="*/ 1081307 h 1804988"/>
                <a:gd name="connsiteX71" fmla="*/ 1303009 w 1819275"/>
                <a:gd name="connsiteY71" fmla="*/ 1006140 h 1804988"/>
                <a:gd name="connsiteX72" fmla="*/ 1408683 w 1819275"/>
                <a:gd name="connsiteY72" fmla="*/ 897148 h 1804988"/>
                <a:gd name="connsiteX73" fmla="*/ 1303009 w 1819275"/>
                <a:gd name="connsiteY73" fmla="*/ 788155 h 1804988"/>
                <a:gd name="connsiteX74" fmla="*/ 1235076 w 1819275"/>
                <a:gd name="connsiteY74" fmla="*/ 712988 h 1804988"/>
                <a:gd name="connsiteX75" fmla="*/ 1325653 w 1819275"/>
                <a:gd name="connsiteY75" fmla="*/ 592720 h 1804988"/>
                <a:gd name="connsiteX76" fmla="*/ 1329427 w 1819275"/>
                <a:gd name="connsiteY76" fmla="*/ 588962 h 1804988"/>
                <a:gd name="connsiteX77" fmla="*/ 490312 w 1819275"/>
                <a:gd name="connsiteY77" fmla="*/ 588962 h 1804988"/>
                <a:gd name="connsiteX78" fmla="*/ 494092 w 1819275"/>
                <a:gd name="connsiteY78" fmla="*/ 592720 h 1804988"/>
                <a:gd name="connsiteX79" fmla="*/ 581026 w 1819275"/>
                <a:gd name="connsiteY79" fmla="*/ 712988 h 1804988"/>
                <a:gd name="connsiteX80" fmla="*/ 516770 w 1819275"/>
                <a:gd name="connsiteY80" fmla="*/ 788155 h 1804988"/>
                <a:gd name="connsiteX81" fmla="*/ 410937 w 1819275"/>
                <a:gd name="connsiteY81" fmla="*/ 897148 h 1804988"/>
                <a:gd name="connsiteX82" fmla="*/ 516770 w 1819275"/>
                <a:gd name="connsiteY82" fmla="*/ 1006140 h 1804988"/>
                <a:gd name="connsiteX83" fmla="*/ 581026 w 1819275"/>
                <a:gd name="connsiteY83" fmla="*/ 1081307 h 1804988"/>
                <a:gd name="connsiteX84" fmla="*/ 494092 w 1819275"/>
                <a:gd name="connsiteY84" fmla="*/ 1201775 h 1804988"/>
                <a:gd name="connsiteX85" fmla="*/ 339121 w 1819275"/>
                <a:gd name="connsiteY85" fmla="*/ 1126408 h 1804988"/>
                <a:gd name="connsiteX86" fmla="*/ 350461 w 1819275"/>
                <a:gd name="connsiteY86" fmla="*/ 1024932 h 1804988"/>
                <a:gd name="connsiteX87" fmla="*/ 346681 w 1819275"/>
                <a:gd name="connsiteY87" fmla="*/ 1073791 h 1804988"/>
                <a:gd name="connsiteX88" fmla="*/ 384478 w 1819275"/>
                <a:gd name="connsiteY88" fmla="*/ 1047482 h 1804988"/>
                <a:gd name="connsiteX89" fmla="*/ 301324 w 1819275"/>
                <a:gd name="connsiteY89" fmla="*/ 1032449 h 1804988"/>
                <a:gd name="connsiteX90" fmla="*/ 184151 w 1819275"/>
                <a:gd name="connsiteY90" fmla="*/ 897148 h 1804988"/>
                <a:gd name="connsiteX91" fmla="*/ 301324 w 1819275"/>
                <a:gd name="connsiteY91" fmla="*/ 761847 h 1804988"/>
                <a:gd name="connsiteX92" fmla="*/ 384478 w 1819275"/>
                <a:gd name="connsiteY92" fmla="*/ 743055 h 1804988"/>
                <a:gd name="connsiteX93" fmla="*/ 346681 w 1819275"/>
                <a:gd name="connsiteY93" fmla="*/ 720505 h 1804988"/>
                <a:gd name="connsiteX94" fmla="*/ 350461 w 1819275"/>
                <a:gd name="connsiteY94" fmla="*/ 765605 h 1804988"/>
                <a:gd name="connsiteX95" fmla="*/ 339121 w 1819275"/>
                <a:gd name="connsiteY95" fmla="*/ 664129 h 1804988"/>
                <a:gd name="connsiteX96" fmla="*/ 490312 w 1819275"/>
                <a:gd name="connsiteY96" fmla="*/ 588962 h 1804988"/>
                <a:gd name="connsiteX97" fmla="*/ 1325960 w 1819275"/>
                <a:gd name="connsiteY97" fmla="*/ 498475 h 1804988"/>
                <a:gd name="connsiteX98" fmla="*/ 1220391 w 1819275"/>
                <a:gd name="connsiteY98" fmla="*/ 716782 h 1804988"/>
                <a:gd name="connsiteX99" fmla="*/ 1122363 w 1819275"/>
                <a:gd name="connsiteY99" fmla="*/ 731838 h 1804988"/>
                <a:gd name="connsiteX100" fmla="*/ 1126133 w 1819275"/>
                <a:gd name="connsiteY100" fmla="*/ 637740 h 1804988"/>
                <a:gd name="connsiteX101" fmla="*/ 1325960 w 1819275"/>
                <a:gd name="connsiteY101" fmla="*/ 498475 h 1804988"/>
                <a:gd name="connsiteX102" fmla="*/ 912314 w 1819275"/>
                <a:gd name="connsiteY102" fmla="*/ 498475 h 1804988"/>
                <a:gd name="connsiteX103" fmla="*/ 991372 w 1819275"/>
                <a:gd name="connsiteY103" fmla="*/ 554979 h 1804988"/>
                <a:gd name="connsiteX104" fmla="*/ 1055371 w 1819275"/>
                <a:gd name="connsiteY104" fmla="*/ 720725 h 1804988"/>
                <a:gd name="connsiteX105" fmla="*/ 912314 w 1819275"/>
                <a:gd name="connsiteY105" fmla="*/ 683056 h 1804988"/>
                <a:gd name="connsiteX106" fmla="*/ 765493 w 1819275"/>
                <a:gd name="connsiteY106" fmla="*/ 720725 h 1804988"/>
                <a:gd name="connsiteX107" fmla="*/ 833257 w 1819275"/>
                <a:gd name="connsiteY107" fmla="*/ 554979 h 1804988"/>
                <a:gd name="connsiteX108" fmla="*/ 912314 w 1819275"/>
                <a:gd name="connsiteY108" fmla="*/ 498475 h 1804988"/>
                <a:gd name="connsiteX109" fmla="*/ 493317 w 1819275"/>
                <a:gd name="connsiteY109" fmla="*/ 498475 h 1804988"/>
                <a:gd name="connsiteX110" fmla="*/ 693144 w 1819275"/>
                <a:gd name="connsiteY110" fmla="*/ 637740 h 1804988"/>
                <a:gd name="connsiteX111" fmla="*/ 696914 w 1819275"/>
                <a:gd name="connsiteY111" fmla="*/ 731838 h 1804988"/>
                <a:gd name="connsiteX112" fmla="*/ 598886 w 1819275"/>
                <a:gd name="connsiteY112" fmla="*/ 716782 h 1804988"/>
                <a:gd name="connsiteX113" fmla="*/ 493317 w 1819275"/>
                <a:gd name="connsiteY113" fmla="*/ 498475 h 1804988"/>
                <a:gd name="connsiteX114" fmla="*/ 911522 w 1819275"/>
                <a:gd name="connsiteY114" fmla="*/ 222250 h 1804988"/>
                <a:gd name="connsiteX115" fmla="*/ 1050899 w 1819275"/>
                <a:gd name="connsiteY115" fmla="*/ 320230 h 1804988"/>
                <a:gd name="connsiteX116" fmla="*/ 1032064 w 1819275"/>
                <a:gd name="connsiteY116" fmla="*/ 391831 h 1804988"/>
                <a:gd name="connsiteX117" fmla="*/ 1084801 w 1819275"/>
                <a:gd name="connsiteY117" fmla="*/ 384294 h 1804988"/>
                <a:gd name="connsiteX118" fmla="*/ 1039598 w 1819275"/>
                <a:gd name="connsiteY118" fmla="*/ 365452 h 1804988"/>
                <a:gd name="connsiteX119" fmla="*/ 1175208 w 1819275"/>
                <a:gd name="connsiteY119" fmla="*/ 369220 h 1804988"/>
                <a:gd name="connsiteX120" fmla="*/ 1243013 w 1819275"/>
                <a:gd name="connsiteY120" fmla="*/ 512421 h 1804988"/>
                <a:gd name="connsiteX121" fmla="*/ 1122471 w 1819275"/>
                <a:gd name="connsiteY121" fmla="*/ 625475 h 1804988"/>
                <a:gd name="connsiteX122" fmla="*/ 1024530 w 1819275"/>
                <a:gd name="connsiteY122" fmla="*/ 523727 h 1804988"/>
                <a:gd name="connsiteX123" fmla="*/ 911522 w 1819275"/>
                <a:gd name="connsiteY123" fmla="*/ 433284 h 1804988"/>
                <a:gd name="connsiteX124" fmla="*/ 794746 w 1819275"/>
                <a:gd name="connsiteY124" fmla="*/ 523727 h 1804988"/>
                <a:gd name="connsiteX125" fmla="*/ 696806 w 1819275"/>
                <a:gd name="connsiteY125" fmla="*/ 625475 h 1804988"/>
                <a:gd name="connsiteX126" fmla="*/ 576263 w 1819275"/>
                <a:gd name="connsiteY126" fmla="*/ 512421 h 1804988"/>
                <a:gd name="connsiteX127" fmla="*/ 644068 w 1819275"/>
                <a:gd name="connsiteY127" fmla="*/ 369220 h 1804988"/>
                <a:gd name="connsiteX128" fmla="*/ 779679 w 1819275"/>
                <a:gd name="connsiteY128" fmla="*/ 365452 h 1804988"/>
                <a:gd name="connsiteX129" fmla="*/ 734475 w 1819275"/>
                <a:gd name="connsiteY129" fmla="*/ 384294 h 1804988"/>
                <a:gd name="connsiteX130" fmla="*/ 787213 w 1819275"/>
                <a:gd name="connsiteY130" fmla="*/ 391831 h 1804988"/>
                <a:gd name="connsiteX131" fmla="*/ 768378 w 1819275"/>
                <a:gd name="connsiteY131" fmla="*/ 320230 h 1804988"/>
                <a:gd name="connsiteX132" fmla="*/ 911522 w 1819275"/>
                <a:gd name="connsiteY132" fmla="*/ 222250 h 1804988"/>
                <a:gd name="connsiteX133" fmla="*/ 907753 w 1819275"/>
                <a:gd name="connsiteY133" fmla="*/ 185737 h 1804988"/>
                <a:gd name="connsiteX134" fmla="*/ 741881 w 1819275"/>
                <a:gd name="connsiteY134" fmla="*/ 294895 h 1804988"/>
                <a:gd name="connsiteX135" fmla="*/ 523231 w 1819275"/>
                <a:gd name="connsiteY135" fmla="*/ 490625 h 1804988"/>
                <a:gd name="connsiteX136" fmla="*/ 474223 w 1819275"/>
                <a:gd name="connsiteY136" fmla="*/ 498153 h 1804988"/>
                <a:gd name="connsiteX137" fmla="*/ 470453 w 1819275"/>
                <a:gd name="connsiteY137" fmla="*/ 539558 h 1804988"/>
                <a:gd name="connsiteX138" fmla="*/ 259342 w 1819275"/>
                <a:gd name="connsiteY138" fmla="*/ 742816 h 1804988"/>
                <a:gd name="connsiteX139" fmla="*/ 134938 w 1819275"/>
                <a:gd name="connsiteY139" fmla="*/ 900906 h 1804988"/>
                <a:gd name="connsiteX140" fmla="*/ 259342 w 1819275"/>
                <a:gd name="connsiteY140" fmla="*/ 1058996 h 1804988"/>
                <a:gd name="connsiteX141" fmla="*/ 470453 w 1819275"/>
                <a:gd name="connsiteY141" fmla="*/ 1262255 h 1804988"/>
                <a:gd name="connsiteX142" fmla="*/ 474223 w 1819275"/>
                <a:gd name="connsiteY142" fmla="*/ 1303659 h 1804988"/>
                <a:gd name="connsiteX143" fmla="*/ 523231 w 1819275"/>
                <a:gd name="connsiteY143" fmla="*/ 1311187 h 1804988"/>
                <a:gd name="connsiteX144" fmla="*/ 741881 w 1819275"/>
                <a:gd name="connsiteY144" fmla="*/ 1510682 h 1804988"/>
                <a:gd name="connsiteX145" fmla="*/ 907753 w 1819275"/>
                <a:gd name="connsiteY145" fmla="*/ 1616075 h 1804988"/>
                <a:gd name="connsiteX146" fmla="*/ 1077396 w 1819275"/>
                <a:gd name="connsiteY146" fmla="*/ 1510682 h 1804988"/>
                <a:gd name="connsiteX147" fmla="*/ 1296046 w 1819275"/>
                <a:gd name="connsiteY147" fmla="*/ 1311187 h 1804988"/>
                <a:gd name="connsiteX148" fmla="*/ 1345053 w 1819275"/>
                <a:gd name="connsiteY148" fmla="*/ 1303659 h 1804988"/>
                <a:gd name="connsiteX149" fmla="*/ 1348823 w 1819275"/>
                <a:gd name="connsiteY149" fmla="*/ 1262255 h 1804988"/>
                <a:gd name="connsiteX150" fmla="*/ 1559934 w 1819275"/>
                <a:gd name="connsiteY150" fmla="*/ 1058996 h 1804988"/>
                <a:gd name="connsiteX151" fmla="*/ 1684338 w 1819275"/>
                <a:gd name="connsiteY151" fmla="*/ 900906 h 1804988"/>
                <a:gd name="connsiteX152" fmla="*/ 1559934 w 1819275"/>
                <a:gd name="connsiteY152" fmla="*/ 742816 h 1804988"/>
                <a:gd name="connsiteX153" fmla="*/ 1348823 w 1819275"/>
                <a:gd name="connsiteY153" fmla="*/ 539558 h 1804988"/>
                <a:gd name="connsiteX154" fmla="*/ 1345053 w 1819275"/>
                <a:gd name="connsiteY154" fmla="*/ 498153 h 1804988"/>
                <a:gd name="connsiteX155" fmla="*/ 1296046 w 1819275"/>
                <a:gd name="connsiteY155" fmla="*/ 490625 h 1804988"/>
                <a:gd name="connsiteX156" fmla="*/ 1077396 w 1819275"/>
                <a:gd name="connsiteY156" fmla="*/ 294895 h 1804988"/>
                <a:gd name="connsiteX157" fmla="*/ 907753 w 1819275"/>
                <a:gd name="connsiteY157" fmla="*/ 185737 h 1804988"/>
                <a:gd name="connsiteX158" fmla="*/ 907754 w 1819275"/>
                <a:gd name="connsiteY158" fmla="*/ 0 h 1804988"/>
                <a:gd name="connsiteX159" fmla="*/ 1073485 w 1819275"/>
                <a:gd name="connsiteY159" fmla="*/ 120584 h 1804988"/>
                <a:gd name="connsiteX160" fmla="*/ 1303249 w 1819275"/>
                <a:gd name="connsiteY160" fmla="*/ 290155 h 1804988"/>
                <a:gd name="connsiteX161" fmla="*/ 1352215 w 1819275"/>
                <a:gd name="connsiteY161" fmla="*/ 478567 h 1804988"/>
                <a:gd name="connsiteX162" fmla="*/ 1646011 w 1819275"/>
                <a:gd name="connsiteY162" fmla="*/ 636833 h 1804988"/>
                <a:gd name="connsiteX163" fmla="*/ 1819275 w 1819275"/>
                <a:gd name="connsiteY163" fmla="*/ 900610 h 1804988"/>
                <a:gd name="connsiteX164" fmla="*/ 1646011 w 1819275"/>
                <a:gd name="connsiteY164" fmla="*/ 1164387 h 1804988"/>
                <a:gd name="connsiteX165" fmla="*/ 1352215 w 1819275"/>
                <a:gd name="connsiteY165" fmla="*/ 1322653 h 1804988"/>
                <a:gd name="connsiteX166" fmla="*/ 1303249 w 1819275"/>
                <a:gd name="connsiteY166" fmla="*/ 1511065 h 1804988"/>
                <a:gd name="connsiteX167" fmla="*/ 1073485 w 1819275"/>
                <a:gd name="connsiteY167" fmla="*/ 1680636 h 1804988"/>
                <a:gd name="connsiteX168" fmla="*/ 907754 w 1819275"/>
                <a:gd name="connsiteY168" fmla="*/ 1804988 h 1804988"/>
                <a:gd name="connsiteX169" fmla="*/ 745790 w 1819275"/>
                <a:gd name="connsiteY169" fmla="*/ 1680636 h 1804988"/>
                <a:gd name="connsiteX170" fmla="*/ 512260 w 1819275"/>
                <a:gd name="connsiteY170" fmla="*/ 1511065 h 1804988"/>
                <a:gd name="connsiteX171" fmla="*/ 467060 w 1819275"/>
                <a:gd name="connsiteY171" fmla="*/ 1322653 h 1804988"/>
                <a:gd name="connsiteX172" fmla="*/ 169498 w 1819275"/>
                <a:gd name="connsiteY172" fmla="*/ 1164387 h 1804988"/>
                <a:gd name="connsiteX173" fmla="*/ 0 w 1819275"/>
                <a:gd name="connsiteY173" fmla="*/ 900610 h 1804988"/>
                <a:gd name="connsiteX174" fmla="*/ 169498 w 1819275"/>
                <a:gd name="connsiteY174" fmla="*/ 636833 h 1804988"/>
                <a:gd name="connsiteX175" fmla="*/ 467060 w 1819275"/>
                <a:gd name="connsiteY175" fmla="*/ 478567 h 1804988"/>
                <a:gd name="connsiteX176" fmla="*/ 512260 w 1819275"/>
                <a:gd name="connsiteY176" fmla="*/ 290155 h 1804988"/>
                <a:gd name="connsiteX177" fmla="*/ 745790 w 1819275"/>
                <a:gd name="connsiteY177" fmla="*/ 120584 h 1804988"/>
                <a:gd name="connsiteX178" fmla="*/ 907754 w 1819275"/>
                <a:gd name="connsiteY178" fmla="*/ 0 h 18049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</a:cxnLst>
              <a:rect l="l" t="t" r="r" b="b"/>
              <a:pathLst>
                <a:path w="1819275" h="1804988">
                  <a:moveTo>
                    <a:pt x="696806" y="1179512"/>
                  </a:moveTo>
                  <a:cubicBezTo>
                    <a:pt x="696806" y="1179512"/>
                    <a:pt x="715640" y="1251113"/>
                    <a:pt x="794746" y="1277492"/>
                  </a:cubicBezTo>
                  <a:cubicBezTo>
                    <a:pt x="794746" y="1277492"/>
                    <a:pt x="843717" y="1367935"/>
                    <a:pt x="911522" y="1367935"/>
                  </a:cubicBezTo>
                  <a:cubicBezTo>
                    <a:pt x="975560" y="1367935"/>
                    <a:pt x="1024530" y="1277492"/>
                    <a:pt x="1024530" y="1277492"/>
                  </a:cubicBezTo>
                  <a:cubicBezTo>
                    <a:pt x="1107403" y="1251113"/>
                    <a:pt x="1122471" y="1179512"/>
                    <a:pt x="1122471" y="1179512"/>
                  </a:cubicBezTo>
                  <a:cubicBezTo>
                    <a:pt x="1122471" y="1179512"/>
                    <a:pt x="1201777" y="1258650"/>
                    <a:pt x="1243013" y="1288798"/>
                  </a:cubicBezTo>
                  <a:cubicBezTo>
                    <a:pt x="1243013" y="1288798"/>
                    <a:pt x="1239246" y="1375472"/>
                    <a:pt x="1175208" y="1431999"/>
                  </a:cubicBezTo>
                  <a:cubicBezTo>
                    <a:pt x="1111170" y="1488526"/>
                    <a:pt x="1043365" y="1477220"/>
                    <a:pt x="1039598" y="1435767"/>
                  </a:cubicBezTo>
                  <a:cubicBezTo>
                    <a:pt x="1039598" y="1394314"/>
                    <a:pt x="1084801" y="1416925"/>
                    <a:pt x="1084801" y="1416925"/>
                  </a:cubicBezTo>
                  <a:cubicBezTo>
                    <a:pt x="1084801" y="1416925"/>
                    <a:pt x="1047132" y="1379241"/>
                    <a:pt x="1032064" y="1409388"/>
                  </a:cubicBezTo>
                  <a:cubicBezTo>
                    <a:pt x="1016996" y="1443304"/>
                    <a:pt x="1039598" y="1469683"/>
                    <a:pt x="1050899" y="1480989"/>
                  </a:cubicBezTo>
                  <a:cubicBezTo>
                    <a:pt x="1050899" y="1480989"/>
                    <a:pt x="1005695" y="1582737"/>
                    <a:pt x="911522" y="1582737"/>
                  </a:cubicBezTo>
                  <a:cubicBezTo>
                    <a:pt x="813581" y="1582737"/>
                    <a:pt x="768378" y="1480989"/>
                    <a:pt x="768378" y="1480989"/>
                  </a:cubicBezTo>
                  <a:cubicBezTo>
                    <a:pt x="779679" y="1469683"/>
                    <a:pt x="802280" y="1443304"/>
                    <a:pt x="787213" y="1409388"/>
                  </a:cubicBezTo>
                  <a:cubicBezTo>
                    <a:pt x="772145" y="1379241"/>
                    <a:pt x="734475" y="1416925"/>
                    <a:pt x="734475" y="1416925"/>
                  </a:cubicBezTo>
                  <a:cubicBezTo>
                    <a:pt x="734475" y="1416925"/>
                    <a:pt x="779679" y="1394314"/>
                    <a:pt x="779679" y="1435767"/>
                  </a:cubicBezTo>
                  <a:cubicBezTo>
                    <a:pt x="775912" y="1477220"/>
                    <a:pt x="708107" y="1488526"/>
                    <a:pt x="644068" y="1431999"/>
                  </a:cubicBezTo>
                  <a:cubicBezTo>
                    <a:pt x="580030" y="1375472"/>
                    <a:pt x="576263" y="1288798"/>
                    <a:pt x="576263" y="1288798"/>
                  </a:cubicBezTo>
                  <a:cubicBezTo>
                    <a:pt x="617700" y="1258650"/>
                    <a:pt x="696806" y="1179512"/>
                    <a:pt x="696806" y="1179512"/>
                  </a:cubicBezTo>
                  <a:close/>
                  <a:moveTo>
                    <a:pt x="765493" y="1081087"/>
                  </a:moveTo>
                  <a:cubicBezTo>
                    <a:pt x="765493" y="1081087"/>
                    <a:pt x="833257" y="1118757"/>
                    <a:pt x="912314" y="1118757"/>
                  </a:cubicBezTo>
                  <a:cubicBezTo>
                    <a:pt x="987607" y="1118757"/>
                    <a:pt x="1055371" y="1081087"/>
                    <a:pt x="1055371" y="1081087"/>
                  </a:cubicBezTo>
                  <a:cubicBezTo>
                    <a:pt x="1108076" y="1209163"/>
                    <a:pt x="991372" y="1246833"/>
                    <a:pt x="991372" y="1246833"/>
                  </a:cubicBezTo>
                  <a:cubicBezTo>
                    <a:pt x="991372" y="1246833"/>
                    <a:pt x="968784" y="1303337"/>
                    <a:pt x="912314" y="1303337"/>
                  </a:cubicBezTo>
                  <a:cubicBezTo>
                    <a:pt x="852080" y="1303337"/>
                    <a:pt x="833257" y="1246833"/>
                    <a:pt x="833257" y="1246833"/>
                  </a:cubicBezTo>
                  <a:cubicBezTo>
                    <a:pt x="833257" y="1246833"/>
                    <a:pt x="712788" y="1209163"/>
                    <a:pt x="765493" y="1081087"/>
                  </a:cubicBezTo>
                  <a:close/>
                  <a:moveTo>
                    <a:pt x="1122363" y="1069975"/>
                  </a:moveTo>
                  <a:cubicBezTo>
                    <a:pt x="1156296" y="1081267"/>
                    <a:pt x="1220391" y="1085031"/>
                    <a:pt x="1220391" y="1085031"/>
                  </a:cubicBezTo>
                  <a:cubicBezTo>
                    <a:pt x="1333501" y="1216768"/>
                    <a:pt x="1325960" y="1303338"/>
                    <a:pt x="1325960" y="1303338"/>
                  </a:cubicBezTo>
                  <a:cubicBezTo>
                    <a:pt x="1243013" y="1288283"/>
                    <a:pt x="1126133" y="1164073"/>
                    <a:pt x="1126133" y="1164073"/>
                  </a:cubicBezTo>
                  <a:cubicBezTo>
                    <a:pt x="1126133" y="1118906"/>
                    <a:pt x="1122363" y="1069975"/>
                    <a:pt x="1122363" y="1069975"/>
                  </a:cubicBezTo>
                  <a:close/>
                  <a:moveTo>
                    <a:pt x="696914" y="1069975"/>
                  </a:moveTo>
                  <a:cubicBezTo>
                    <a:pt x="696914" y="1069975"/>
                    <a:pt x="693144" y="1118906"/>
                    <a:pt x="693144" y="1164073"/>
                  </a:cubicBezTo>
                  <a:cubicBezTo>
                    <a:pt x="693144" y="1164073"/>
                    <a:pt x="576264" y="1288283"/>
                    <a:pt x="493317" y="1303338"/>
                  </a:cubicBezTo>
                  <a:cubicBezTo>
                    <a:pt x="493317" y="1303338"/>
                    <a:pt x="485776" y="1216768"/>
                    <a:pt x="598886" y="1085031"/>
                  </a:cubicBezTo>
                  <a:cubicBezTo>
                    <a:pt x="598886" y="1085031"/>
                    <a:pt x="662981" y="1081267"/>
                    <a:pt x="696914" y="1069975"/>
                  </a:cubicBezTo>
                  <a:close/>
                  <a:moveTo>
                    <a:pt x="1164680" y="754062"/>
                  </a:moveTo>
                  <a:cubicBezTo>
                    <a:pt x="1194868" y="757828"/>
                    <a:pt x="1232604" y="772891"/>
                    <a:pt x="1255245" y="825610"/>
                  </a:cubicBezTo>
                  <a:cubicBezTo>
                    <a:pt x="1255245" y="825610"/>
                    <a:pt x="1338264" y="844439"/>
                    <a:pt x="1338264" y="897159"/>
                  </a:cubicBezTo>
                  <a:cubicBezTo>
                    <a:pt x="1338264" y="946113"/>
                    <a:pt x="1255245" y="964941"/>
                    <a:pt x="1255245" y="964941"/>
                  </a:cubicBezTo>
                  <a:cubicBezTo>
                    <a:pt x="1206189" y="1077912"/>
                    <a:pt x="1108076" y="1025192"/>
                    <a:pt x="1108076" y="1025192"/>
                  </a:cubicBezTo>
                  <a:cubicBezTo>
                    <a:pt x="1108076" y="1025192"/>
                    <a:pt x="1157132" y="972473"/>
                    <a:pt x="1157132" y="897159"/>
                  </a:cubicBezTo>
                  <a:cubicBezTo>
                    <a:pt x="1157132" y="821845"/>
                    <a:pt x="1108076" y="765359"/>
                    <a:pt x="1108076" y="765359"/>
                  </a:cubicBezTo>
                  <a:cubicBezTo>
                    <a:pt x="1108076" y="765359"/>
                    <a:pt x="1134491" y="754062"/>
                    <a:pt x="1164680" y="754062"/>
                  </a:cubicBezTo>
                  <a:close/>
                  <a:moveTo>
                    <a:pt x="655945" y="754062"/>
                  </a:moveTo>
                  <a:cubicBezTo>
                    <a:pt x="686262" y="754062"/>
                    <a:pt x="712788" y="765359"/>
                    <a:pt x="712788" y="765359"/>
                  </a:cubicBezTo>
                  <a:cubicBezTo>
                    <a:pt x="712788" y="765359"/>
                    <a:pt x="667314" y="821845"/>
                    <a:pt x="667314" y="897159"/>
                  </a:cubicBezTo>
                  <a:cubicBezTo>
                    <a:pt x="667314" y="972473"/>
                    <a:pt x="712788" y="1025192"/>
                    <a:pt x="712788" y="1025192"/>
                  </a:cubicBezTo>
                  <a:cubicBezTo>
                    <a:pt x="712788" y="1025192"/>
                    <a:pt x="614261" y="1077912"/>
                    <a:pt x="564997" y="964941"/>
                  </a:cubicBezTo>
                  <a:cubicBezTo>
                    <a:pt x="564997" y="964941"/>
                    <a:pt x="477838" y="946113"/>
                    <a:pt x="477838" y="897159"/>
                  </a:cubicBezTo>
                  <a:cubicBezTo>
                    <a:pt x="477838" y="844439"/>
                    <a:pt x="564997" y="825610"/>
                    <a:pt x="564997" y="825610"/>
                  </a:cubicBezTo>
                  <a:cubicBezTo>
                    <a:pt x="587734" y="772891"/>
                    <a:pt x="625629" y="757828"/>
                    <a:pt x="655945" y="754062"/>
                  </a:cubicBezTo>
                  <a:close/>
                  <a:moveTo>
                    <a:pt x="908051" y="715962"/>
                  </a:moveTo>
                  <a:cubicBezTo>
                    <a:pt x="1008001" y="715962"/>
                    <a:pt x="1089026" y="796987"/>
                    <a:pt x="1089026" y="896937"/>
                  </a:cubicBezTo>
                  <a:cubicBezTo>
                    <a:pt x="1089026" y="996887"/>
                    <a:pt x="1008001" y="1077912"/>
                    <a:pt x="908051" y="1077912"/>
                  </a:cubicBezTo>
                  <a:cubicBezTo>
                    <a:pt x="808101" y="1077912"/>
                    <a:pt x="727076" y="996887"/>
                    <a:pt x="727076" y="896937"/>
                  </a:cubicBezTo>
                  <a:cubicBezTo>
                    <a:pt x="727076" y="796987"/>
                    <a:pt x="808101" y="715962"/>
                    <a:pt x="908051" y="715962"/>
                  </a:cubicBezTo>
                  <a:close/>
                  <a:moveTo>
                    <a:pt x="1329427" y="588962"/>
                  </a:moveTo>
                  <a:cubicBezTo>
                    <a:pt x="1352072" y="588962"/>
                    <a:pt x="1442649" y="592720"/>
                    <a:pt x="1480390" y="664129"/>
                  </a:cubicBezTo>
                  <a:cubicBezTo>
                    <a:pt x="1525678" y="746813"/>
                    <a:pt x="1491712" y="773122"/>
                    <a:pt x="1469068" y="765605"/>
                  </a:cubicBezTo>
                  <a:cubicBezTo>
                    <a:pt x="1442649" y="761847"/>
                    <a:pt x="1450197" y="724263"/>
                    <a:pt x="1472842" y="720505"/>
                  </a:cubicBezTo>
                  <a:cubicBezTo>
                    <a:pt x="1472842" y="720505"/>
                    <a:pt x="1438875" y="694196"/>
                    <a:pt x="1435101" y="743055"/>
                  </a:cubicBezTo>
                  <a:cubicBezTo>
                    <a:pt x="1431327" y="795672"/>
                    <a:pt x="1476616" y="791914"/>
                    <a:pt x="1518130" y="761847"/>
                  </a:cubicBezTo>
                  <a:cubicBezTo>
                    <a:pt x="1518130" y="761847"/>
                    <a:pt x="1616256" y="806947"/>
                    <a:pt x="1635126" y="897148"/>
                  </a:cubicBezTo>
                  <a:cubicBezTo>
                    <a:pt x="1616256" y="983590"/>
                    <a:pt x="1518130" y="1032449"/>
                    <a:pt x="1518130" y="1032449"/>
                  </a:cubicBezTo>
                  <a:cubicBezTo>
                    <a:pt x="1476616" y="1002382"/>
                    <a:pt x="1431327" y="998624"/>
                    <a:pt x="1435101" y="1047482"/>
                  </a:cubicBezTo>
                  <a:cubicBezTo>
                    <a:pt x="1438875" y="1100099"/>
                    <a:pt x="1472842" y="1073791"/>
                    <a:pt x="1472842" y="1073791"/>
                  </a:cubicBezTo>
                  <a:cubicBezTo>
                    <a:pt x="1450197" y="1066274"/>
                    <a:pt x="1442649" y="1032449"/>
                    <a:pt x="1469068" y="1024932"/>
                  </a:cubicBezTo>
                  <a:cubicBezTo>
                    <a:pt x="1491712" y="1021174"/>
                    <a:pt x="1525678" y="1043724"/>
                    <a:pt x="1480390" y="1126408"/>
                  </a:cubicBezTo>
                  <a:cubicBezTo>
                    <a:pt x="1435101" y="1212850"/>
                    <a:pt x="1325653" y="1201775"/>
                    <a:pt x="1325653" y="1201775"/>
                  </a:cubicBezTo>
                  <a:cubicBezTo>
                    <a:pt x="1303009" y="1141441"/>
                    <a:pt x="1235076" y="1081307"/>
                    <a:pt x="1235076" y="1081307"/>
                  </a:cubicBezTo>
                  <a:cubicBezTo>
                    <a:pt x="1235076" y="1081307"/>
                    <a:pt x="1280365" y="1054999"/>
                    <a:pt x="1303009" y="1006140"/>
                  </a:cubicBezTo>
                  <a:cubicBezTo>
                    <a:pt x="1303009" y="1006140"/>
                    <a:pt x="1408683" y="949765"/>
                    <a:pt x="1408683" y="897148"/>
                  </a:cubicBezTo>
                  <a:cubicBezTo>
                    <a:pt x="1408683" y="844531"/>
                    <a:pt x="1303009" y="788155"/>
                    <a:pt x="1303009" y="788155"/>
                  </a:cubicBezTo>
                  <a:cubicBezTo>
                    <a:pt x="1280365" y="739297"/>
                    <a:pt x="1235076" y="712988"/>
                    <a:pt x="1235076" y="712988"/>
                  </a:cubicBezTo>
                  <a:cubicBezTo>
                    <a:pt x="1235076" y="712988"/>
                    <a:pt x="1303009" y="652854"/>
                    <a:pt x="1325653" y="592720"/>
                  </a:cubicBezTo>
                  <a:cubicBezTo>
                    <a:pt x="1325653" y="592720"/>
                    <a:pt x="1325653" y="588962"/>
                    <a:pt x="1329427" y="588962"/>
                  </a:cubicBezTo>
                  <a:close/>
                  <a:moveTo>
                    <a:pt x="490312" y="588962"/>
                  </a:moveTo>
                  <a:cubicBezTo>
                    <a:pt x="494092" y="588962"/>
                    <a:pt x="494092" y="592720"/>
                    <a:pt x="494092" y="592720"/>
                  </a:cubicBezTo>
                  <a:cubicBezTo>
                    <a:pt x="516770" y="652854"/>
                    <a:pt x="581026" y="712988"/>
                    <a:pt x="581026" y="712988"/>
                  </a:cubicBezTo>
                  <a:cubicBezTo>
                    <a:pt x="581026" y="712988"/>
                    <a:pt x="539449" y="739297"/>
                    <a:pt x="516770" y="788155"/>
                  </a:cubicBezTo>
                  <a:cubicBezTo>
                    <a:pt x="516770" y="788155"/>
                    <a:pt x="410937" y="844531"/>
                    <a:pt x="410937" y="897148"/>
                  </a:cubicBezTo>
                  <a:cubicBezTo>
                    <a:pt x="410937" y="949765"/>
                    <a:pt x="516770" y="1006140"/>
                    <a:pt x="516770" y="1006140"/>
                  </a:cubicBezTo>
                  <a:cubicBezTo>
                    <a:pt x="539449" y="1054999"/>
                    <a:pt x="581026" y="1081307"/>
                    <a:pt x="581026" y="1081307"/>
                  </a:cubicBezTo>
                  <a:cubicBezTo>
                    <a:pt x="581026" y="1081307"/>
                    <a:pt x="516770" y="1141441"/>
                    <a:pt x="494092" y="1201775"/>
                  </a:cubicBezTo>
                  <a:cubicBezTo>
                    <a:pt x="494092" y="1201775"/>
                    <a:pt x="384478" y="1212850"/>
                    <a:pt x="339121" y="1126408"/>
                  </a:cubicBezTo>
                  <a:cubicBezTo>
                    <a:pt x="289984" y="1043724"/>
                    <a:pt x="327782" y="1021174"/>
                    <a:pt x="350461" y="1024932"/>
                  </a:cubicBezTo>
                  <a:cubicBezTo>
                    <a:pt x="373139" y="1032449"/>
                    <a:pt x="369359" y="1066274"/>
                    <a:pt x="346681" y="1073791"/>
                  </a:cubicBezTo>
                  <a:cubicBezTo>
                    <a:pt x="346681" y="1073791"/>
                    <a:pt x="380699" y="1100099"/>
                    <a:pt x="384478" y="1047482"/>
                  </a:cubicBezTo>
                  <a:cubicBezTo>
                    <a:pt x="388258" y="998624"/>
                    <a:pt x="342901" y="1002382"/>
                    <a:pt x="301324" y="1032449"/>
                  </a:cubicBezTo>
                  <a:cubicBezTo>
                    <a:pt x="301324" y="1032449"/>
                    <a:pt x="203050" y="983590"/>
                    <a:pt x="184151" y="897148"/>
                  </a:cubicBezTo>
                  <a:cubicBezTo>
                    <a:pt x="203050" y="806947"/>
                    <a:pt x="301324" y="761847"/>
                    <a:pt x="301324" y="761847"/>
                  </a:cubicBezTo>
                  <a:cubicBezTo>
                    <a:pt x="342901" y="791914"/>
                    <a:pt x="388258" y="795672"/>
                    <a:pt x="384478" y="743055"/>
                  </a:cubicBezTo>
                  <a:cubicBezTo>
                    <a:pt x="380699" y="694196"/>
                    <a:pt x="346681" y="720505"/>
                    <a:pt x="346681" y="720505"/>
                  </a:cubicBezTo>
                  <a:cubicBezTo>
                    <a:pt x="369359" y="724263"/>
                    <a:pt x="373139" y="761847"/>
                    <a:pt x="350461" y="765605"/>
                  </a:cubicBezTo>
                  <a:cubicBezTo>
                    <a:pt x="327782" y="773122"/>
                    <a:pt x="289984" y="746813"/>
                    <a:pt x="339121" y="664129"/>
                  </a:cubicBezTo>
                  <a:cubicBezTo>
                    <a:pt x="376919" y="592720"/>
                    <a:pt x="467633" y="588962"/>
                    <a:pt x="490312" y="588962"/>
                  </a:cubicBezTo>
                  <a:close/>
                  <a:moveTo>
                    <a:pt x="1325960" y="498475"/>
                  </a:moveTo>
                  <a:cubicBezTo>
                    <a:pt x="1325960" y="498475"/>
                    <a:pt x="1333501" y="585045"/>
                    <a:pt x="1220391" y="716782"/>
                  </a:cubicBezTo>
                  <a:cubicBezTo>
                    <a:pt x="1220391" y="716782"/>
                    <a:pt x="1156296" y="720546"/>
                    <a:pt x="1122363" y="731838"/>
                  </a:cubicBezTo>
                  <a:cubicBezTo>
                    <a:pt x="1122363" y="731838"/>
                    <a:pt x="1126133" y="682907"/>
                    <a:pt x="1126133" y="637740"/>
                  </a:cubicBezTo>
                  <a:cubicBezTo>
                    <a:pt x="1126133" y="637740"/>
                    <a:pt x="1243013" y="513531"/>
                    <a:pt x="1325960" y="498475"/>
                  </a:cubicBezTo>
                  <a:close/>
                  <a:moveTo>
                    <a:pt x="912314" y="498475"/>
                  </a:moveTo>
                  <a:cubicBezTo>
                    <a:pt x="968784" y="498475"/>
                    <a:pt x="991372" y="554979"/>
                    <a:pt x="991372" y="554979"/>
                  </a:cubicBezTo>
                  <a:cubicBezTo>
                    <a:pt x="991372" y="554979"/>
                    <a:pt x="1108076" y="592649"/>
                    <a:pt x="1055371" y="720725"/>
                  </a:cubicBezTo>
                  <a:cubicBezTo>
                    <a:pt x="1055371" y="720725"/>
                    <a:pt x="987607" y="683056"/>
                    <a:pt x="912314" y="683056"/>
                  </a:cubicBezTo>
                  <a:cubicBezTo>
                    <a:pt x="833257" y="683056"/>
                    <a:pt x="765493" y="720725"/>
                    <a:pt x="765493" y="720725"/>
                  </a:cubicBezTo>
                  <a:cubicBezTo>
                    <a:pt x="712788" y="592649"/>
                    <a:pt x="833257" y="554979"/>
                    <a:pt x="833257" y="554979"/>
                  </a:cubicBezTo>
                  <a:cubicBezTo>
                    <a:pt x="833257" y="554979"/>
                    <a:pt x="852080" y="498475"/>
                    <a:pt x="912314" y="498475"/>
                  </a:cubicBezTo>
                  <a:close/>
                  <a:moveTo>
                    <a:pt x="493317" y="498475"/>
                  </a:moveTo>
                  <a:cubicBezTo>
                    <a:pt x="576264" y="513531"/>
                    <a:pt x="693144" y="637740"/>
                    <a:pt x="693144" y="637740"/>
                  </a:cubicBezTo>
                  <a:cubicBezTo>
                    <a:pt x="693144" y="682907"/>
                    <a:pt x="696914" y="731838"/>
                    <a:pt x="696914" y="731838"/>
                  </a:cubicBezTo>
                  <a:cubicBezTo>
                    <a:pt x="662981" y="720546"/>
                    <a:pt x="598886" y="716782"/>
                    <a:pt x="598886" y="716782"/>
                  </a:cubicBezTo>
                  <a:cubicBezTo>
                    <a:pt x="485776" y="585045"/>
                    <a:pt x="493317" y="498475"/>
                    <a:pt x="493317" y="498475"/>
                  </a:cubicBezTo>
                  <a:close/>
                  <a:moveTo>
                    <a:pt x="911522" y="222250"/>
                  </a:moveTo>
                  <a:cubicBezTo>
                    <a:pt x="1005695" y="222250"/>
                    <a:pt x="1050899" y="320230"/>
                    <a:pt x="1050899" y="320230"/>
                  </a:cubicBezTo>
                  <a:cubicBezTo>
                    <a:pt x="1039598" y="331535"/>
                    <a:pt x="1016996" y="361683"/>
                    <a:pt x="1032064" y="391831"/>
                  </a:cubicBezTo>
                  <a:cubicBezTo>
                    <a:pt x="1047132" y="421978"/>
                    <a:pt x="1084801" y="384294"/>
                    <a:pt x="1084801" y="384294"/>
                  </a:cubicBezTo>
                  <a:cubicBezTo>
                    <a:pt x="1084801" y="384294"/>
                    <a:pt x="1039598" y="406905"/>
                    <a:pt x="1039598" y="365452"/>
                  </a:cubicBezTo>
                  <a:cubicBezTo>
                    <a:pt x="1043365" y="323998"/>
                    <a:pt x="1111170" y="312693"/>
                    <a:pt x="1175208" y="369220"/>
                  </a:cubicBezTo>
                  <a:cubicBezTo>
                    <a:pt x="1239246" y="425747"/>
                    <a:pt x="1243013" y="512421"/>
                    <a:pt x="1243013" y="512421"/>
                  </a:cubicBezTo>
                  <a:cubicBezTo>
                    <a:pt x="1201777" y="542569"/>
                    <a:pt x="1122471" y="625475"/>
                    <a:pt x="1122471" y="625475"/>
                  </a:cubicBezTo>
                  <a:cubicBezTo>
                    <a:pt x="1122471" y="625475"/>
                    <a:pt x="1107403" y="553874"/>
                    <a:pt x="1024530" y="523727"/>
                  </a:cubicBezTo>
                  <a:cubicBezTo>
                    <a:pt x="1024530" y="523727"/>
                    <a:pt x="975560" y="433284"/>
                    <a:pt x="911522" y="433284"/>
                  </a:cubicBezTo>
                  <a:cubicBezTo>
                    <a:pt x="843717" y="433284"/>
                    <a:pt x="794746" y="523727"/>
                    <a:pt x="794746" y="523727"/>
                  </a:cubicBezTo>
                  <a:cubicBezTo>
                    <a:pt x="715641" y="553874"/>
                    <a:pt x="696806" y="625475"/>
                    <a:pt x="696806" y="625475"/>
                  </a:cubicBezTo>
                  <a:cubicBezTo>
                    <a:pt x="696806" y="625475"/>
                    <a:pt x="617700" y="542569"/>
                    <a:pt x="576263" y="512421"/>
                  </a:cubicBezTo>
                  <a:cubicBezTo>
                    <a:pt x="576263" y="512421"/>
                    <a:pt x="580030" y="425747"/>
                    <a:pt x="644068" y="369220"/>
                  </a:cubicBezTo>
                  <a:cubicBezTo>
                    <a:pt x="708107" y="312693"/>
                    <a:pt x="775912" y="323998"/>
                    <a:pt x="779679" y="365452"/>
                  </a:cubicBezTo>
                  <a:cubicBezTo>
                    <a:pt x="779679" y="406905"/>
                    <a:pt x="734475" y="384294"/>
                    <a:pt x="734475" y="384294"/>
                  </a:cubicBezTo>
                  <a:cubicBezTo>
                    <a:pt x="734475" y="384294"/>
                    <a:pt x="772145" y="421978"/>
                    <a:pt x="787213" y="391831"/>
                  </a:cubicBezTo>
                  <a:cubicBezTo>
                    <a:pt x="802280" y="361683"/>
                    <a:pt x="779679" y="331535"/>
                    <a:pt x="768378" y="320230"/>
                  </a:cubicBezTo>
                  <a:cubicBezTo>
                    <a:pt x="768378" y="320230"/>
                    <a:pt x="813581" y="222250"/>
                    <a:pt x="911522" y="222250"/>
                  </a:cubicBezTo>
                  <a:close/>
                  <a:moveTo>
                    <a:pt x="907753" y="185737"/>
                  </a:moveTo>
                  <a:cubicBezTo>
                    <a:pt x="809738" y="204557"/>
                    <a:pt x="741881" y="294895"/>
                    <a:pt x="741881" y="294895"/>
                  </a:cubicBezTo>
                  <a:cubicBezTo>
                    <a:pt x="568468" y="328771"/>
                    <a:pt x="523231" y="490625"/>
                    <a:pt x="523231" y="490625"/>
                  </a:cubicBezTo>
                  <a:cubicBezTo>
                    <a:pt x="485532" y="483097"/>
                    <a:pt x="474223" y="498153"/>
                    <a:pt x="474223" y="498153"/>
                  </a:cubicBezTo>
                  <a:cubicBezTo>
                    <a:pt x="474223" y="498153"/>
                    <a:pt x="474223" y="505681"/>
                    <a:pt x="470453" y="539558"/>
                  </a:cubicBezTo>
                  <a:cubicBezTo>
                    <a:pt x="470453" y="539558"/>
                    <a:pt x="312120" y="558378"/>
                    <a:pt x="259342" y="742816"/>
                  </a:cubicBezTo>
                  <a:cubicBezTo>
                    <a:pt x="259342" y="742816"/>
                    <a:pt x="176406" y="787985"/>
                    <a:pt x="134938" y="900906"/>
                  </a:cubicBezTo>
                  <a:cubicBezTo>
                    <a:pt x="176406" y="1013828"/>
                    <a:pt x="259342" y="1058996"/>
                    <a:pt x="259342" y="1058996"/>
                  </a:cubicBezTo>
                  <a:cubicBezTo>
                    <a:pt x="312120" y="1243434"/>
                    <a:pt x="470453" y="1262255"/>
                    <a:pt x="470453" y="1262255"/>
                  </a:cubicBezTo>
                  <a:cubicBezTo>
                    <a:pt x="474223" y="1296131"/>
                    <a:pt x="474223" y="1303659"/>
                    <a:pt x="474223" y="1303659"/>
                  </a:cubicBezTo>
                  <a:cubicBezTo>
                    <a:pt x="474223" y="1303659"/>
                    <a:pt x="485532" y="1318715"/>
                    <a:pt x="523231" y="1311187"/>
                  </a:cubicBezTo>
                  <a:cubicBezTo>
                    <a:pt x="523231" y="1311187"/>
                    <a:pt x="568468" y="1473041"/>
                    <a:pt x="741881" y="1510682"/>
                  </a:cubicBezTo>
                  <a:cubicBezTo>
                    <a:pt x="741881" y="1510682"/>
                    <a:pt x="809738" y="1597255"/>
                    <a:pt x="907753" y="1616075"/>
                  </a:cubicBezTo>
                  <a:cubicBezTo>
                    <a:pt x="1009539" y="1597255"/>
                    <a:pt x="1077396" y="1510682"/>
                    <a:pt x="1077396" y="1510682"/>
                  </a:cubicBezTo>
                  <a:cubicBezTo>
                    <a:pt x="1250808" y="1473041"/>
                    <a:pt x="1296046" y="1311187"/>
                    <a:pt x="1296046" y="1311187"/>
                  </a:cubicBezTo>
                  <a:cubicBezTo>
                    <a:pt x="1333744" y="1318715"/>
                    <a:pt x="1345053" y="1303659"/>
                    <a:pt x="1345053" y="1303659"/>
                  </a:cubicBezTo>
                  <a:cubicBezTo>
                    <a:pt x="1345053" y="1303659"/>
                    <a:pt x="1345053" y="1296131"/>
                    <a:pt x="1348823" y="1262255"/>
                  </a:cubicBezTo>
                  <a:cubicBezTo>
                    <a:pt x="1348823" y="1262255"/>
                    <a:pt x="1503386" y="1243434"/>
                    <a:pt x="1559934" y="1058996"/>
                  </a:cubicBezTo>
                  <a:cubicBezTo>
                    <a:pt x="1559934" y="1058996"/>
                    <a:pt x="1642870" y="1013828"/>
                    <a:pt x="1684338" y="900906"/>
                  </a:cubicBezTo>
                  <a:cubicBezTo>
                    <a:pt x="1642870" y="787985"/>
                    <a:pt x="1559934" y="742816"/>
                    <a:pt x="1559934" y="742816"/>
                  </a:cubicBezTo>
                  <a:cubicBezTo>
                    <a:pt x="1503386" y="558378"/>
                    <a:pt x="1348823" y="539558"/>
                    <a:pt x="1348823" y="539558"/>
                  </a:cubicBezTo>
                  <a:cubicBezTo>
                    <a:pt x="1345053" y="505681"/>
                    <a:pt x="1345053" y="498153"/>
                    <a:pt x="1345053" y="498153"/>
                  </a:cubicBezTo>
                  <a:cubicBezTo>
                    <a:pt x="1345053" y="498153"/>
                    <a:pt x="1333744" y="483097"/>
                    <a:pt x="1296046" y="490625"/>
                  </a:cubicBezTo>
                  <a:cubicBezTo>
                    <a:pt x="1296046" y="490625"/>
                    <a:pt x="1250808" y="328771"/>
                    <a:pt x="1077396" y="294895"/>
                  </a:cubicBezTo>
                  <a:cubicBezTo>
                    <a:pt x="1077396" y="294895"/>
                    <a:pt x="1009539" y="204557"/>
                    <a:pt x="907753" y="185737"/>
                  </a:cubicBezTo>
                  <a:close/>
                  <a:moveTo>
                    <a:pt x="907754" y="0"/>
                  </a:moveTo>
                  <a:cubicBezTo>
                    <a:pt x="941654" y="33914"/>
                    <a:pt x="1024519" y="97974"/>
                    <a:pt x="1073485" y="120584"/>
                  </a:cubicBezTo>
                  <a:cubicBezTo>
                    <a:pt x="1122451" y="146962"/>
                    <a:pt x="1242983" y="207253"/>
                    <a:pt x="1303249" y="290155"/>
                  </a:cubicBezTo>
                  <a:cubicBezTo>
                    <a:pt x="1367281" y="373056"/>
                    <a:pt x="1352215" y="478567"/>
                    <a:pt x="1352215" y="478567"/>
                  </a:cubicBezTo>
                  <a:cubicBezTo>
                    <a:pt x="1352215" y="478567"/>
                    <a:pt x="1551845" y="489872"/>
                    <a:pt x="1646011" y="636833"/>
                  </a:cubicBezTo>
                  <a:cubicBezTo>
                    <a:pt x="1743943" y="780026"/>
                    <a:pt x="1762776" y="855391"/>
                    <a:pt x="1819275" y="900610"/>
                  </a:cubicBezTo>
                  <a:cubicBezTo>
                    <a:pt x="1762776" y="945829"/>
                    <a:pt x="1743943" y="1021194"/>
                    <a:pt x="1646011" y="1164387"/>
                  </a:cubicBezTo>
                  <a:cubicBezTo>
                    <a:pt x="1551845" y="1311348"/>
                    <a:pt x="1352215" y="1322653"/>
                    <a:pt x="1352215" y="1322653"/>
                  </a:cubicBezTo>
                  <a:cubicBezTo>
                    <a:pt x="1352215" y="1322653"/>
                    <a:pt x="1367281" y="1428164"/>
                    <a:pt x="1303249" y="1511065"/>
                  </a:cubicBezTo>
                  <a:cubicBezTo>
                    <a:pt x="1242983" y="1597735"/>
                    <a:pt x="1122451" y="1654259"/>
                    <a:pt x="1073485" y="1680636"/>
                  </a:cubicBezTo>
                  <a:cubicBezTo>
                    <a:pt x="1024519" y="1703246"/>
                    <a:pt x="941654" y="1767306"/>
                    <a:pt x="907754" y="1804988"/>
                  </a:cubicBezTo>
                  <a:cubicBezTo>
                    <a:pt x="877621" y="1767306"/>
                    <a:pt x="794756" y="1703246"/>
                    <a:pt x="745790" y="1680636"/>
                  </a:cubicBezTo>
                  <a:cubicBezTo>
                    <a:pt x="696824" y="1654259"/>
                    <a:pt x="576292" y="1597735"/>
                    <a:pt x="512260" y="1511065"/>
                  </a:cubicBezTo>
                  <a:cubicBezTo>
                    <a:pt x="451994" y="1428164"/>
                    <a:pt x="467060" y="1322653"/>
                    <a:pt x="467060" y="1322653"/>
                  </a:cubicBezTo>
                  <a:cubicBezTo>
                    <a:pt x="467060" y="1322653"/>
                    <a:pt x="267430" y="1311348"/>
                    <a:pt x="169498" y="1164387"/>
                  </a:cubicBezTo>
                  <a:cubicBezTo>
                    <a:pt x="75332" y="1021194"/>
                    <a:pt x="56499" y="945829"/>
                    <a:pt x="0" y="900610"/>
                  </a:cubicBezTo>
                  <a:cubicBezTo>
                    <a:pt x="56499" y="855391"/>
                    <a:pt x="75332" y="780026"/>
                    <a:pt x="169498" y="636833"/>
                  </a:cubicBezTo>
                  <a:cubicBezTo>
                    <a:pt x="267430" y="489872"/>
                    <a:pt x="467060" y="478567"/>
                    <a:pt x="467060" y="478567"/>
                  </a:cubicBezTo>
                  <a:cubicBezTo>
                    <a:pt x="467060" y="478567"/>
                    <a:pt x="451994" y="373056"/>
                    <a:pt x="512260" y="290155"/>
                  </a:cubicBezTo>
                  <a:cubicBezTo>
                    <a:pt x="576292" y="207253"/>
                    <a:pt x="696824" y="146962"/>
                    <a:pt x="745790" y="120584"/>
                  </a:cubicBezTo>
                  <a:cubicBezTo>
                    <a:pt x="794756" y="97974"/>
                    <a:pt x="877621" y="33914"/>
                    <a:pt x="907754" y="0"/>
                  </a:cubicBezTo>
                  <a:close/>
                </a:path>
              </a:pathLst>
            </a:custGeom>
            <a:noFill/>
            <a:ln>
              <a:solidFill>
                <a:srgbClr val="43495F"/>
              </a:solidFill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微软雅黑" panose="020b0503020204020204" charset="-122"/>
                <a:sym typeface="Arial" pitchFamily="34" charset="0"/>
              </a:endParaRPr>
            </a:p>
          </p:txBody>
        </p:sp>
      </p:grpSp>
      <p:sp>
        <p:nvSpPr>
          <p:cNvPr id="14" name="文本框 13" title=""/>
          <p:cNvSpPr txBox="1"/>
          <p:nvPr>
            <p:custDataLst>
              <p:tags r:id="rId10"/>
            </p:custDataLst>
          </p:nvPr>
        </p:nvSpPr>
        <p:spPr>
          <a:xfrm>
            <a:off x="3560445" y="481330"/>
            <a:ext cx="5131435" cy="783590"/>
          </a:xfrm>
          <a:prstGeom prst="rect">
            <a:avLst/>
          </a:prstGeom>
          <a:noFill/>
          <a:ln w="28575" cmpd="sng">
            <a:solidFill>
              <a:srgbClr val="43495F"/>
            </a:solidFill>
            <a:prstDash val="solid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dist" defTabSz="914400" rtl="0" eaLnBrk="1" latinLnBrk="0" hangingPunct="1">
              <a:defRPr sz="36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汉真广标" panose="02010609000101010101" pitchFamily="49" charset="-122"/>
                <a:ea typeface="汉真广标" panose="0201060900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>
                <a:solidFill>
                  <a:srgbClr val="43495F"/>
                </a:solidFill>
                <a:effectLst/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lt"/>
              </a:rPr>
              <a:t>肆</a:t>
            </a:r>
            <a:r>
              <a:rPr lang="en-US" altLang="zh-CN" sz="4500">
                <a:solidFill>
                  <a:srgbClr val="43495F"/>
                </a:solidFill>
                <a:effectLst/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lt"/>
              </a:rPr>
              <a:t>·</a:t>
            </a:r>
            <a:r>
              <a:rPr lang="zh-CN" altLang="en-US" sz="4500">
                <a:solidFill>
                  <a:srgbClr val="43495F"/>
                </a:solidFill>
                <a:effectLst/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lt"/>
              </a:rPr>
              <a:t>单元重点详解</a:t>
            </a:r>
            <a:endParaRPr lang="zh-CN" altLang="en-US" sz="4500">
              <a:solidFill>
                <a:srgbClr val="43495F"/>
              </a:solidFill>
              <a:effectLst/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  <a:sym typeface="+mn-lt"/>
            </a:endParaRPr>
          </a:p>
        </p:txBody>
      </p:sp>
      <p:cxnSp>
        <p:nvCxnSpPr>
          <p:cNvPr id="2" name="肘形连接符 1" title=""/>
          <p:cNvCxnSpPr/>
          <p:nvPr>
            <p:custDataLst>
              <p:tags r:id="rId11"/>
            </p:custDataLst>
          </p:nvPr>
        </p:nvCxnSpPr>
        <p:spPr>
          <a:xfrm flipV="1">
            <a:off x="2720340" y="2391410"/>
            <a:ext cx="4036695" cy="701040"/>
          </a:xfrm>
          <a:prstGeom prst="bentConnector3">
            <a:avLst>
              <a:gd name="adj1" fmla="val 50008"/>
            </a:avLst>
          </a:prstGeom>
          <a:noFill/>
          <a:ln w="28575" cap="flat" cmpd="sng">
            <a:solidFill>
              <a:srgbClr val="C00000"/>
            </a:solidFill>
            <a:prstDash val="sysDash"/>
            <a:miter lim="800000"/>
            <a:tailEnd type="arrow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cxnSp>
        <p:nvCxnSpPr>
          <p:cNvPr id="13" name="肘形连接符 12" title=""/>
          <p:cNvCxnSpPr/>
          <p:nvPr>
            <p:custDataLst>
              <p:tags r:id="rId12"/>
            </p:custDataLst>
          </p:nvPr>
        </p:nvCxnSpPr>
        <p:spPr>
          <a:xfrm flipV="1">
            <a:off x="5876290" y="3783330"/>
            <a:ext cx="1252855" cy="1154430"/>
          </a:xfrm>
          <a:prstGeom prst="bentConnector3">
            <a:avLst>
              <a:gd name="adj1" fmla="val 50025"/>
            </a:avLst>
          </a:prstGeom>
          <a:noFill/>
          <a:ln w="28575" cap="flat" cmpd="sng">
            <a:solidFill>
              <a:srgbClr val="C00000"/>
            </a:solidFill>
            <a:prstDash val="sysDash"/>
            <a:miter lim="800000"/>
            <a:tailEnd type="arrow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pic>
        <p:nvPicPr>
          <p:cNvPr id="12" name="图片 11" title="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5736" t="3840"/>
          <a:stretch>
            <a:fillRect/>
          </a:stretch>
        </p:blipFill>
        <p:spPr>
          <a:xfrm>
            <a:off x="456565" y="2292350"/>
            <a:ext cx="2087880" cy="2009775"/>
          </a:xfrm>
          <a:prstGeom prst="ellipse">
            <a:avLst/>
          </a:prstGeom>
        </p:spPr>
      </p:pic>
      <p:sp>
        <p:nvSpPr>
          <p:cNvPr id="4" name="文本框 3" title=""/>
          <p:cNvSpPr txBox="1"/>
          <p:nvPr>
            <p:custDataLst>
              <p:tags r:id="rId15"/>
            </p:custDataLst>
          </p:nvPr>
        </p:nvSpPr>
        <p:spPr>
          <a:xfrm>
            <a:off x="6892290" y="2219325"/>
            <a:ext cx="5050790" cy="1322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00000"/>
              </a:lnSpc>
            </a:pPr>
            <a:r>
              <a:rPr lang="zh-CN" altLang="en-US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①</a:t>
            </a:r>
            <a:r>
              <a:rPr lang="en-US" altLang="zh-CN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1765</a:t>
            </a:r>
            <a:r>
              <a:rPr lang="zh-CN" altLang="en-US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年</a:t>
            </a:r>
            <a:endParaRPr lang="zh-CN" altLang="en-US" sz="20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fontAlgn="auto">
              <a:lnSpc>
                <a:spcPct val="100000"/>
              </a:lnSpc>
            </a:pPr>
            <a:r>
              <a:rPr lang="zh-CN" altLang="en-US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②</a:t>
            </a:r>
            <a:r>
              <a:rPr lang="zh-CN" altLang="en-US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哈格里夫斯</a:t>
            </a:r>
            <a:r>
              <a:rPr lang="en-US" altLang="zh-CN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-</a:t>
            </a:r>
            <a:r>
              <a:rPr lang="zh-CN" altLang="en-US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珍妮机</a:t>
            </a:r>
            <a:endParaRPr lang="zh-CN" altLang="en-US" sz="20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fontAlgn="auto">
              <a:lnSpc>
                <a:spcPct val="100000"/>
              </a:lnSpc>
            </a:pPr>
            <a:r>
              <a:rPr lang="zh-CN" altLang="en-US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③</a:t>
            </a:r>
            <a:r>
              <a:rPr lang="zh-CN" altLang="en-US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棉纺织业部门，后引发其他生产部门发明</a:t>
            </a:r>
            <a:endParaRPr lang="zh-CN" altLang="en-US" sz="20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fontAlgn="auto">
              <a:lnSpc>
                <a:spcPct val="100000"/>
              </a:lnSpc>
            </a:pPr>
            <a:r>
              <a:rPr lang="zh-CN" altLang="en-US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④</a:t>
            </a:r>
            <a:r>
              <a:rPr lang="zh-CN" altLang="en-US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标志着第一次工业革命的开始</a:t>
            </a:r>
            <a:endParaRPr lang="zh-CN" altLang="en-US" sz="20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5" name="图片 4" title="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3895090" y="3320415"/>
            <a:ext cx="2481580" cy="1891030"/>
          </a:xfrm>
          <a:prstGeom prst="rect">
            <a:avLst/>
          </a:prstGeom>
        </p:spPr>
      </p:pic>
      <p:sp>
        <p:nvSpPr>
          <p:cNvPr id="6" name="文本框 5" title=""/>
          <p:cNvSpPr txBox="1"/>
          <p:nvPr>
            <p:custDataLst>
              <p:tags r:id="rId18"/>
            </p:custDataLst>
          </p:nvPr>
        </p:nvSpPr>
        <p:spPr>
          <a:xfrm>
            <a:off x="7129145" y="3615690"/>
            <a:ext cx="4688205" cy="1322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00000"/>
              </a:lnSpc>
            </a:pPr>
            <a:r>
              <a:rPr lang="zh-CN" altLang="en-US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①瓦特改进蒸汽机</a:t>
            </a:r>
            <a:endParaRPr lang="zh-CN" altLang="en-US" sz="20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algn="l" fontAlgn="auto">
              <a:lnSpc>
                <a:spcPct val="100000"/>
              </a:lnSpc>
            </a:pPr>
            <a:r>
              <a:rPr lang="zh-CN" altLang="en-US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②成为主要动力来源</a:t>
            </a:r>
            <a:endParaRPr lang="zh-CN" altLang="en-US" sz="20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algn="l" fontAlgn="auto">
              <a:lnSpc>
                <a:spcPct val="100000"/>
              </a:lnSpc>
            </a:pPr>
            <a:r>
              <a:rPr lang="zh-CN" altLang="en-US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③进入</a:t>
            </a:r>
            <a:r>
              <a:rPr lang="en-US" altLang="zh-CN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“</a:t>
            </a:r>
            <a:r>
              <a:rPr lang="zh-CN" altLang="en-US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蒸汽时代</a:t>
            </a:r>
            <a:r>
              <a:rPr lang="en-US" altLang="zh-CN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”</a:t>
            </a:r>
            <a:r>
              <a:rPr lang="zh-CN" altLang="en-US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，极大提高生产力，最终确立现代工厂制度</a:t>
            </a:r>
            <a:endParaRPr lang="zh-CN" altLang="en-US" sz="20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9" name="图片 8" title="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574" t="4262" r="6048" b="18005"/>
          <a:stretch>
            <a:fillRect/>
          </a:stretch>
        </p:blipFill>
        <p:spPr>
          <a:xfrm>
            <a:off x="693420" y="4670425"/>
            <a:ext cx="2566670" cy="1851025"/>
          </a:xfrm>
          <a:prstGeom prst="ellipse">
            <a:avLst/>
          </a:prstGeom>
          <a:effectLst>
            <a:softEdge rad="31750"/>
          </a:effectLst>
        </p:spPr>
      </p:pic>
      <p:sp>
        <p:nvSpPr>
          <p:cNvPr id="7" name="文本框 6" title=""/>
          <p:cNvSpPr txBox="1"/>
          <p:nvPr>
            <p:custDataLst>
              <p:tags r:id="rId21"/>
            </p:custDataLst>
          </p:nvPr>
        </p:nvSpPr>
        <p:spPr>
          <a:xfrm>
            <a:off x="7306945" y="5011420"/>
            <a:ext cx="4636135" cy="1322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00000"/>
              </a:lnSpc>
            </a:pPr>
            <a:r>
              <a:rPr lang="zh-CN" altLang="en-US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①斯蒂芬森</a:t>
            </a:r>
            <a:r>
              <a:rPr lang="en-US" altLang="zh-CN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-</a:t>
            </a:r>
            <a:r>
              <a:rPr lang="zh-CN" altLang="en-US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蒸汽机车</a:t>
            </a:r>
            <a:endParaRPr lang="zh-CN" altLang="en-US" sz="20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algn="l" fontAlgn="auto">
              <a:lnSpc>
                <a:spcPct val="100000"/>
              </a:lnSpc>
            </a:pPr>
            <a:r>
              <a:rPr lang="zh-CN" altLang="en-US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②铁路时代的开始</a:t>
            </a:r>
            <a:endParaRPr lang="zh-CN" altLang="en-US" sz="20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algn="l" fontAlgn="auto">
              <a:lnSpc>
                <a:spcPct val="100000"/>
              </a:lnSpc>
            </a:pPr>
            <a:r>
              <a:rPr lang="zh-CN" altLang="en-US" sz="2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③为社会提供了快捷、便利的交通，推动了社会生产的发展</a:t>
            </a:r>
            <a:endParaRPr lang="zh-CN" altLang="en-US" sz="20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cxnSp>
        <p:nvCxnSpPr>
          <p:cNvPr id="8" name="肘形连接符 7" title=""/>
          <p:cNvCxnSpPr/>
          <p:nvPr>
            <p:custDataLst>
              <p:tags r:id="rId22"/>
            </p:custDataLst>
          </p:nvPr>
        </p:nvCxnSpPr>
        <p:spPr>
          <a:xfrm flipV="1">
            <a:off x="3016885" y="5497195"/>
            <a:ext cx="4036695" cy="701040"/>
          </a:xfrm>
          <a:prstGeom prst="bentConnector3">
            <a:avLst>
              <a:gd name="adj1" fmla="val 50008"/>
            </a:avLst>
          </a:prstGeom>
          <a:noFill/>
          <a:ln w="28575" cap="flat" cmpd="sng">
            <a:solidFill>
              <a:srgbClr val="C00000"/>
            </a:solidFill>
            <a:prstDash val="sysDash"/>
            <a:miter lim="800000"/>
            <a:tailEnd type="arrow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</p:cxnSp>
      <p:sp>
        <p:nvSpPr>
          <p:cNvPr id="16" name="横卷形 15" title=""/>
          <p:cNvSpPr/>
          <p:nvPr>
            <p:custDataLst>
              <p:tags r:id="rId23"/>
            </p:custDataLst>
          </p:nvPr>
        </p:nvSpPr>
        <p:spPr>
          <a:xfrm>
            <a:off x="461010" y="1264920"/>
            <a:ext cx="2125345" cy="740410"/>
          </a:xfrm>
          <a:prstGeom prst="horizontalScroll">
            <a:avLst/>
          </a:prstGeom>
          <a:solidFill>
            <a:srgbClr val="43495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文本框 16" title=""/>
          <p:cNvSpPr txBox="1"/>
          <p:nvPr>
            <p:custDataLst>
              <p:tags r:id="rId24"/>
            </p:custDataLst>
          </p:nvPr>
        </p:nvSpPr>
        <p:spPr>
          <a:xfrm>
            <a:off x="713740" y="1343025"/>
            <a:ext cx="199072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</a:rPr>
              <a:t>读图学史</a:t>
            </a:r>
            <a:endParaRPr lang="zh-CN" altLang="en-US" sz="3200" b="1">
              <a:solidFill>
                <a:schemeClr val="bg1"/>
              </a:solidFill>
            </a:endParaRPr>
          </a:p>
        </p:txBody>
      </p:sp>
      <p:cxnSp>
        <p:nvCxnSpPr>
          <p:cNvPr id="35" name="直接连接符 34" title=""/>
          <p:cNvCxnSpPr/>
          <p:nvPr>
            <p:custDataLst>
              <p:tags r:id="rId25"/>
            </p:custDataLst>
          </p:nvPr>
        </p:nvCxnSpPr>
        <p:spPr>
          <a:xfrm>
            <a:off x="6820535" y="1633855"/>
            <a:ext cx="7620" cy="4887595"/>
          </a:xfrm>
          <a:prstGeom prst="line">
            <a:avLst/>
          </a:prstGeom>
          <a:ln>
            <a:solidFill>
              <a:srgbClr val="BC825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圆角矩形 2" title=""/>
          <p:cNvSpPr/>
          <p:nvPr>
            <p:custDataLst>
              <p:tags r:id="rId3"/>
            </p:custDataLst>
          </p:nvPr>
        </p:nvSpPr>
        <p:spPr>
          <a:xfrm>
            <a:off x="145550" y="105631"/>
            <a:ext cx="11900899" cy="6646737"/>
          </a:xfrm>
          <a:prstGeom prst="roundRect">
            <a:avLst>
              <a:gd name="adj" fmla="val 0"/>
            </a:avLst>
          </a:prstGeom>
          <a:noFill/>
          <a:ln w="381000">
            <a:solidFill>
              <a:srgbClr val="43495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5" name="组合 14" title=""/>
          <p:cNvGrpSpPr/>
          <p:nvPr>
            <p:custDataLst>
              <p:tags r:id="rId4"/>
            </p:custDataLst>
          </p:nvPr>
        </p:nvGrpSpPr>
        <p:grpSpPr>
          <a:xfrm>
            <a:off x="2341880" y="259715"/>
            <a:ext cx="1226820" cy="1226820"/>
            <a:chOff x="4022919" y="1953286"/>
            <a:chExt cx="1620000" cy="1620000"/>
          </a:xfrm>
          <a:solidFill>
            <a:srgbClr val="38518C"/>
          </a:solidFill>
        </p:grpSpPr>
        <p:sp>
          <p:nvSpPr>
            <p:cNvPr id="18" name="任意多边形 17"/>
            <p:cNvSpPr/>
            <p:nvPr>
              <p:custDataLst>
                <p:tags r:id="rId5"/>
              </p:custDataLst>
            </p:nvPr>
          </p:nvSpPr>
          <p:spPr bwMode="auto">
            <a:xfrm rot="5400000">
              <a:off x="4022919" y="1953286"/>
              <a:ext cx="1620000" cy="1620000"/>
            </a:xfrm>
            <a:custGeom>
              <a:gdLst>
                <a:gd name="connsiteX0" fmla="*/ 1141709 w 2279650"/>
                <a:gd name="connsiteY0" fmla="*/ 173038 h 2274888"/>
                <a:gd name="connsiteX1" fmla="*/ 813858 w 2279650"/>
                <a:gd name="connsiteY1" fmla="*/ 391536 h 2274888"/>
                <a:gd name="connsiteX2" fmla="*/ 648049 w 2279650"/>
                <a:gd name="connsiteY2" fmla="*/ 670310 h 2274888"/>
                <a:gd name="connsiteX3" fmla="*/ 354113 w 2279650"/>
                <a:gd name="connsiteY3" fmla="*/ 851136 h 2274888"/>
                <a:gd name="connsiteX4" fmla="*/ 161925 w 2279650"/>
                <a:gd name="connsiteY4" fmla="*/ 1137445 h 2274888"/>
                <a:gd name="connsiteX5" fmla="*/ 354113 w 2279650"/>
                <a:gd name="connsiteY5" fmla="*/ 1423753 h 2274888"/>
                <a:gd name="connsiteX6" fmla="*/ 648049 w 2279650"/>
                <a:gd name="connsiteY6" fmla="*/ 1608346 h 2274888"/>
                <a:gd name="connsiteX7" fmla="*/ 813858 w 2279650"/>
                <a:gd name="connsiteY7" fmla="*/ 1883353 h 2274888"/>
                <a:gd name="connsiteX8" fmla="*/ 1141709 w 2279650"/>
                <a:gd name="connsiteY8" fmla="*/ 2101851 h 2274888"/>
                <a:gd name="connsiteX9" fmla="*/ 1469560 w 2279650"/>
                <a:gd name="connsiteY9" fmla="*/ 1883353 h 2274888"/>
                <a:gd name="connsiteX10" fmla="*/ 1635370 w 2279650"/>
                <a:gd name="connsiteY10" fmla="*/ 1608346 h 2274888"/>
                <a:gd name="connsiteX11" fmla="*/ 1925537 w 2279650"/>
                <a:gd name="connsiteY11" fmla="*/ 1423753 h 2274888"/>
                <a:gd name="connsiteX12" fmla="*/ 2117725 w 2279650"/>
                <a:gd name="connsiteY12" fmla="*/ 1137445 h 2274888"/>
                <a:gd name="connsiteX13" fmla="*/ 1925537 w 2279650"/>
                <a:gd name="connsiteY13" fmla="*/ 851136 h 2274888"/>
                <a:gd name="connsiteX14" fmla="*/ 1635370 w 2279650"/>
                <a:gd name="connsiteY14" fmla="*/ 670310 h 2274888"/>
                <a:gd name="connsiteX15" fmla="*/ 1469560 w 2279650"/>
                <a:gd name="connsiteY15" fmla="*/ 391536 h 2274888"/>
                <a:gd name="connsiteX16" fmla="*/ 1141709 w 2279650"/>
                <a:gd name="connsiteY16" fmla="*/ 173038 h 2274888"/>
                <a:gd name="connsiteX17" fmla="*/ 1141709 w 2279650"/>
                <a:gd name="connsiteY17" fmla="*/ 0 h 2274888"/>
                <a:gd name="connsiteX18" fmla="*/ 1578799 w 2279650"/>
                <a:gd name="connsiteY18" fmla="*/ 350273 h 2274888"/>
                <a:gd name="connsiteX19" fmla="*/ 1721984 w 2279650"/>
                <a:gd name="connsiteY19" fmla="*/ 591320 h 2274888"/>
                <a:gd name="connsiteX20" fmla="*/ 2087481 w 2279650"/>
                <a:gd name="connsiteY20" fmla="*/ 896396 h 2274888"/>
                <a:gd name="connsiteX21" fmla="*/ 2279650 w 2279650"/>
                <a:gd name="connsiteY21" fmla="*/ 1137444 h 2274888"/>
                <a:gd name="connsiteX22" fmla="*/ 2087481 w 2279650"/>
                <a:gd name="connsiteY22" fmla="*/ 1378492 h 2274888"/>
                <a:gd name="connsiteX23" fmla="*/ 1721984 w 2279650"/>
                <a:gd name="connsiteY23" fmla="*/ 1683568 h 2274888"/>
                <a:gd name="connsiteX24" fmla="*/ 1578799 w 2279650"/>
                <a:gd name="connsiteY24" fmla="*/ 1928382 h 2274888"/>
                <a:gd name="connsiteX25" fmla="*/ 1141709 w 2279650"/>
                <a:gd name="connsiteY25" fmla="*/ 2274888 h 2274888"/>
                <a:gd name="connsiteX26" fmla="*/ 700851 w 2279650"/>
                <a:gd name="connsiteY26" fmla="*/ 1928382 h 2274888"/>
                <a:gd name="connsiteX27" fmla="*/ 557667 w 2279650"/>
                <a:gd name="connsiteY27" fmla="*/ 1683568 h 2274888"/>
                <a:gd name="connsiteX28" fmla="*/ 195937 w 2279650"/>
                <a:gd name="connsiteY28" fmla="*/ 1378492 h 2274888"/>
                <a:gd name="connsiteX29" fmla="*/ 0 w 2279650"/>
                <a:gd name="connsiteY29" fmla="*/ 1137444 h 2274888"/>
                <a:gd name="connsiteX30" fmla="*/ 195937 w 2279650"/>
                <a:gd name="connsiteY30" fmla="*/ 896396 h 2274888"/>
                <a:gd name="connsiteX31" fmla="*/ 557667 w 2279650"/>
                <a:gd name="connsiteY31" fmla="*/ 591320 h 2274888"/>
                <a:gd name="connsiteX32" fmla="*/ 700851 w 2279650"/>
                <a:gd name="connsiteY32" fmla="*/ 350273 h 2274888"/>
                <a:gd name="connsiteX33" fmla="*/ 1141709 w 2279650"/>
                <a:gd name="connsiteY33" fmla="*/ 0 h 22748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279650" h="2274888">
                  <a:moveTo>
                    <a:pt x="1141709" y="173038"/>
                  </a:moveTo>
                  <a:cubicBezTo>
                    <a:pt x="1039962" y="289822"/>
                    <a:pt x="957058" y="289822"/>
                    <a:pt x="813858" y="391536"/>
                  </a:cubicBezTo>
                  <a:cubicBezTo>
                    <a:pt x="670659" y="493251"/>
                    <a:pt x="648049" y="670310"/>
                    <a:pt x="648049" y="670310"/>
                  </a:cubicBezTo>
                  <a:cubicBezTo>
                    <a:pt x="648049" y="670310"/>
                    <a:pt x="455860" y="696681"/>
                    <a:pt x="354113" y="851136"/>
                  </a:cubicBezTo>
                  <a:cubicBezTo>
                    <a:pt x="256135" y="1001825"/>
                    <a:pt x="237293" y="1103540"/>
                    <a:pt x="161925" y="1137445"/>
                  </a:cubicBezTo>
                  <a:cubicBezTo>
                    <a:pt x="237293" y="1171350"/>
                    <a:pt x="256135" y="1273064"/>
                    <a:pt x="354113" y="1423753"/>
                  </a:cubicBezTo>
                  <a:cubicBezTo>
                    <a:pt x="455860" y="1578209"/>
                    <a:pt x="648049" y="1608346"/>
                    <a:pt x="648049" y="1608346"/>
                  </a:cubicBezTo>
                  <a:cubicBezTo>
                    <a:pt x="648049" y="1608346"/>
                    <a:pt x="670659" y="1781638"/>
                    <a:pt x="813858" y="1883353"/>
                  </a:cubicBezTo>
                  <a:cubicBezTo>
                    <a:pt x="957058" y="1988835"/>
                    <a:pt x="1039962" y="1988835"/>
                    <a:pt x="1141709" y="2101851"/>
                  </a:cubicBezTo>
                  <a:cubicBezTo>
                    <a:pt x="1243456" y="1988835"/>
                    <a:pt x="1326361" y="1988835"/>
                    <a:pt x="1469560" y="1883353"/>
                  </a:cubicBezTo>
                  <a:cubicBezTo>
                    <a:pt x="1612759" y="1781638"/>
                    <a:pt x="1635370" y="1608346"/>
                    <a:pt x="1635370" y="1608346"/>
                  </a:cubicBezTo>
                  <a:cubicBezTo>
                    <a:pt x="1635370" y="1608346"/>
                    <a:pt x="1823790" y="1578209"/>
                    <a:pt x="1925537" y="1423753"/>
                  </a:cubicBezTo>
                  <a:cubicBezTo>
                    <a:pt x="2027283" y="1273064"/>
                    <a:pt x="2046125" y="1171350"/>
                    <a:pt x="2117725" y="1137445"/>
                  </a:cubicBezTo>
                  <a:cubicBezTo>
                    <a:pt x="2046125" y="1103540"/>
                    <a:pt x="2027283" y="1001825"/>
                    <a:pt x="1925537" y="851136"/>
                  </a:cubicBezTo>
                  <a:cubicBezTo>
                    <a:pt x="1823790" y="696681"/>
                    <a:pt x="1635370" y="670310"/>
                    <a:pt x="1635370" y="670310"/>
                  </a:cubicBezTo>
                  <a:cubicBezTo>
                    <a:pt x="1635370" y="670310"/>
                    <a:pt x="1612759" y="493251"/>
                    <a:pt x="1469560" y="391536"/>
                  </a:cubicBezTo>
                  <a:cubicBezTo>
                    <a:pt x="1326361" y="289822"/>
                    <a:pt x="1243456" y="289822"/>
                    <a:pt x="1141709" y="173038"/>
                  </a:cubicBezTo>
                  <a:close/>
                  <a:moveTo>
                    <a:pt x="1141709" y="0"/>
                  </a:moveTo>
                  <a:cubicBezTo>
                    <a:pt x="1228373" y="180786"/>
                    <a:pt x="1439382" y="252347"/>
                    <a:pt x="1578799" y="350273"/>
                  </a:cubicBezTo>
                  <a:cubicBezTo>
                    <a:pt x="1718216" y="444432"/>
                    <a:pt x="1721984" y="591320"/>
                    <a:pt x="1721984" y="591320"/>
                  </a:cubicBezTo>
                  <a:cubicBezTo>
                    <a:pt x="1721984" y="591320"/>
                    <a:pt x="1929225" y="651582"/>
                    <a:pt x="2087481" y="896396"/>
                  </a:cubicBezTo>
                  <a:cubicBezTo>
                    <a:pt x="2241970" y="1141211"/>
                    <a:pt x="2189218" y="1114846"/>
                    <a:pt x="2279650" y="1137444"/>
                  </a:cubicBezTo>
                  <a:cubicBezTo>
                    <a:pt x="2189218" y="1160042"/>
                    <a:pt x="2241970" y="1133678"/>
                    <a:pt x="2087481" y="1378492"/>
                  </a:cubicBezTo>
                  <a:cubicBezTo>
                    <a:pt x="1929225" y="1623306"/>
                    <a:pt x="1721984" y="1683568"/>
                    <a:pt x="1721984" y="1683568"/>
                  </a:cubicBezTo>
                  <a:cubicBezTo>
                    <a:pt x="1721984" y="1683568"/>
                    <a:pt x="1718216" y="1830456"/>
                    <a:pt x="1578799" y="1928382"/>
                  </a:cubicBezTo>
                  <a:cubicBezTo>
                    <a:pt x="1439382" y="2022541"/>
                    <a:pt x="1228373" y="2094102"/>
                    <a:pt x="1141709" y="2274888"/>
                  </a:cubicBezTo>
                  <a:cubicBezTo>
                    <a:pt x="1051277" y="2094102"/>
                    <a:pt x="840268" y="2022541"/>
                    <a:pt x="700851" y="1928382"/>
                  </a:cubicBezTo>
                  <a:cubicBezTo>
                    <a:pt x="565203" y="1830456"/>
                    <a:pt x="557667" y="1683568"/>
                    <a:pt x="557667" y="1683568"/>
                  </a:cubicBezTo>
                  <a:cubicBezTo>
                    <a:pt x="557667" y="1683568"/>
                    <a:pt x="350426" y="1623306"/>
                    <a:pt x="195937" y="1378492"/>
                  </a:cubicBezTo>
                  <a:cubicBezTo>
                    <a:pt x="37680" y="1133678"/>
                    <a:pt x="94200" y="1160042"/>
                    <a:pt x="0" y="1137444"/>
                  </a:cubicBezTo>
                  <a:cubicBezTo>
                    <a:pt x="94200" y="1114846"/>
                    <a:pt x="37680" y="1141211"/>
                    <a:pt x="195937" y="896396"/>
                  </a:cubicBezTo>
                  <a:cubicBezTo>
                    <a:pt x="350426" y="651582"/>
                    <a:pt x="557667" y="591320"/>
                    <a:pt x="557667" y="591320"/>
                  </a:cubicBezTo>
                  <a:cubicBezTo>
                    <a:pt x="557667" y="591320"/>
                    <a:pt x="565203" y="444432"/>
                    <a:pt x="700851" y="350273"/>
                  </a:cubicBezTo>
                  <a:cubicBezTo>
                    <a:pt x="840268" y="252347"/>
                    <a:pt x="1051277" y="180786"/>
                    <a:pt x="1141709" y="0"/>
                  </a:cubicBezTo>
                  <a:close/>
                </a:path>
              </a:pathLst>
            </a:custGeom>
            <a:solidFill>
              <a:srgbClr val="43495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微软雅黑" panose="020b0503020204020204" charset="-122"/>
                <a:sym typeface="Arial" pitchFamily="34" charset="0"/>
              </a:endParaRPr>
            </a:p>
          </p:txBody>
        </p:sp>
        <p:sp>
          <p:nvSpPr>
            <p:cNvPr id="19" name="任意多边形 18"/>
            <p:cNvSpPr/>
            <p:nvPr>
              <p:custDataLst>
                <p:tags r:id="rId6"/>
              </p:custDataLst>
            </p:nvPr>
          </p:nvSpPr>
          <p:spPr bwMode="auto">
            <a:xfrm rot="5400000">
              <a:off x="4183108" y="2120597"/>
              <a:ext cx="1292840" cy="1285374"/>
            </a:xfrm>
            <a:custGeom>
              <a:gdLst>
                <a:gd name="connsiteX0" fmla="*/ 696806 w 1819275"/>
                <a:gd name="connsiteY0" fmla="*/ 1179512 h 1804988"/>
                <a:gd name="connsiteX1" fmla="*/ 794746 w 1819275"/>
                <a:gd name="connsiteY1" fmla="*/ 1277492 h 1804988"/>
                <a:gd name="connsiteX2" fmla="*/ 911522 w 1819275"/>
                <a:gd name="connsiteY2" fmla="*/ 1367935 h 1804988"/>
                <a:gd name="connsiteX3" fmla="*/ 1024530 w 1819275"/>
                <a:gd name="connsiteY3" fmla="*/ 1277492 h 1804988"/>
                <a:gd name="connsiteX4" fmla="*/ 1122471 w 1819275"/>
                <a:gd name="connsiteY4" fmla="*/ 1179512 h 1804988"/>
                <a:gd name="connsiteX5" fmla="*/ 1243013 w 1819275"/>
                <a:gd name="connsiteY5" fmla="*/ 1288798 h 1804988"/>
                <a:gd name="connsiteX6" fmla="*/ 1175208 w 1819275"/>
                <a:gd name="connsiteY6" fmla="*/ 1431999 h 1804988"/>
                <a:gd name="connsiteX7" fmla="*/ 1039598 w 1819275"/>
                <a:gd name="connsiteY7" fmla="*/ 1435767 h 1804988"/>
                <a:gd name="connsiteX8" fmla="*/ 1084801 w 1819275"/>
                <a:gd name="connsiteY8" fmla="*/ 1416925 h 1804988"/>
                <a:gd name="connsiteX9" fmla="*/ 1032064 w 1819275"/>
                <a:gd name="connsiteY9" fmla="*/ 1409388 h 1804988"/>
                <a:gd name="connsiteX10" fmla="*/ 1050899 w 1819275"/>
                <a:gd name="connsiteY10" fmla="*/ 1480989 h 1804988"/>
                <a:gd name="connsiteX11" fmla="*/ 911522 w 1819275"/>
                <a:gd name="connsiteY11" fmla="*/ 1582737 h 1804988"/>
                <a:gd name="connsiteX12" fmla="*/ 768378 w 1819275"/>
                <a:gd name="connsiteY12" fmla="*/ 1480989 h 1804988"/>
                <a:gd name="connsiteX13" fmla="*/ 787213 w 1819275"/>
                <a:gd name="connsiteY13" fmla="*/ 1409388 h 1804988"/>
                <a:gd name="connsiteX14" fmla="*/ 734475 w 1819275"/>
                <a:gd name="connsiteY14" fmla="*/ 1416925 h 1804988"/>
                <a:gd name="connsiteX15" fmla="*/ 779679 w 1819275"/>
                <a:gd name="connsiteY15" fmla="*/ 1435767 h 1804988"/>
                <a:gd name="connsiteX16" fmla="*/ 644068 w 1819275"/>
                <a:gd name="connsiteY16" fmla="*/ 1431999 h 1804988"/>
                <a:gd name="connsiteX17" fmla="*/ 576263 w 1819275"/>
                <a:gd name="connsiteY17" fmla="*/ 1288798 h 1804988"/>
                <a:gd name="connsiteX18" fmla="*/ 696806 w 1819275"/>
                <a:gd name="connsiteY18" fmla="*/ 1179512 h 1804988"/>
                <a:gd name="connsiteX19" fmla="*/ 765493 w 1819275"/>
                <a:gd name="connsiteY19" fmla="*/ 1081087 h 1804988"/>
                <a:gd name="connsiteX20" fmla="*/ 912314 w 1819275"/>
                <a:gd name="connsiteY20" fmla="*/ 1118757 h 1804988"/>
                <a:gd name="connsiteX21" fmla="*/ 1055371 w 1819275"/>
                <a:gd name="connsiteY21" fmla="*/ 1081087 h 1804988"/>
                <a:gd name="connsiteX22" fmla="*/ 991372 w 1819275"/>
                <a:gd name="connsiteY22" fmla="*/ 1246833 h 1804988"/>
                <a:gd name="connsiteX23" fmla="*/ 912314 w 1819275"/>
                <a:gd name="connsiteY23" fmla="*/ 1303337 h 1804988"/>
                <a:gd name="connsiteX24" fmla="*/ 833257 w 1819275"/>
                <a:gd name="connsiteY24" fmla="*/ 1246833 h 1804988"/>
                <a:gd name="connsiteX25" fmla="*/ 765493 w 1819275"/>
                <a:gd name="connsiteY25" fmla="*/ 1081087 h 1804988"/>
                <a:gd name="connsiteX26" fmla="*/ 1122363 w 1819275"/>
                <a:gd name="connsiteY26" fmla="*/ 1069975 h 1804988"/>
                <a:gd name="connsiteX27" fmla="*/ 1220391 w 1819275"/>
                <a:gd name="connsiteY27" fmla="*/ 1085031 h 1804988"/>
                <a:gd name="connsiteX28" fmla="*/ 1325960 w 1819275"/>
                <a:gd name="connsiteY28" fmla="*/ 1303338 h 1804988"/>
                <a:gd name="connsiteX29" fmla="*/ 1126133 w 1819275"/>
                <a:gd name="connsiteY29" fmla="*/ 1164073 h 1804988"/>
                <a:gd name="connsiteX30" fmla="*/ 1122363 w 1819275"/>
                <a:gd name="connsiteY30" fmla="*/ 1069975 h 1804988"/>
                <a:gd name="connsiteX31" fmla="*/ 696914 w 1819275"/>
                <a:gd name="connsiteY31" fmla="*/ 1069975 h 1804988"/>
                <a:gd name="connsiteX32" fmla="*/ 693144 w 1819275"/>
                <a:gd name="connsiteY32" fmla="*/ 1164073 h 1804988"/>
                <a:gd name="connsiteX33" fmla="*/ 493317 w 1819275"/>
                <a:gd name="connsiteY33" fmla="*/ 1303338 h 1804988"/>
                <a:gd name="connsiteX34" fmla="*/ 598886 w 1819275"/>
                <a:gd name="connsiteY34" fmla="*/ 1085031 h 1804988"/>
                <a:gd name="connsiteX35" fmla="*/ 696914 w 1819275"/>
                <a:gd name="connsiteY35" fmla="*/ 1069975 h 1804988"/>
                <a:gd name="connsiteX36" fmla="*/ 1164680 w 1819275"/>
                <a:gd name="connsiteY36" fmla="*/ 754062 h 1804988"/>
                <a:gd name="connsiteX37" fmla="*/ 1255245 w 1819275"/>
                <a:gd name="connsiteY37" fmla="*/ 825610 h 1804988"/>
                <a:gd name="connsiteX38" fmla="*/ 1338264 w 1819275"/>
                <a:gd name="connsiteY38" fmla="*/ 897159 h 1804988"/>
                <a:gd name="connsiteX39" fmla="*/ 1255245 w 1819275"/>
                <a:gd name="connsiteY39" fmla="*/ 964941 h 1804988"/>
                <a:gd name="connsiteX40" fmla="*/ 1108076 w 1819275"/>
                <a:gd name="connsiteY40" fmla="*/ 1025192 h 1804988"/>
                <a:gd name="connsiteX41" fmla="*/ 1157132 w 1819275"/>
                <a:gd name="connsiteY41" fmla="*/ 897159 h 1804988"/>
                <a:gd name="connsiteX42" fmla="*/ 1108076 w 1819275"/>
                <a:gd name="connsiteY42" fmla="*/ 765359 h 1804988"/>
                <a:gd name="connsiteX43" fmla="*/ 1164680 w 1819275"/>
                <a:gd name="connsiteY43" fmla="*/ 754062 h 1804988"/>
                <a:gd name="connsiteX44" fmla="*/ 655945 w 1819275"/>
                <a:gd name="connsiteY44" fmla="*/ 754062 h 1804988"/>
                <a:gd name="connsiteX45" fmla="*/ 712788 w 1819275"/>
                <a:gd name="connsiteY45" fmla="*/ 765359 h 1804988"/>
                <a:gd name="connsiteX46" fmla="*/ 667314 w 1819275"/>
                <a:gd name="connsiteY46" fmla="*/ 897159 h 1804988"/>
                <a:gd name="connsiteX47" fmla="*/ 712788 w 1819275"/>
                <a:gd name="connsiteY47" fmla="*/ 1025192 h 1804988"/>
                <a:gd name="connsiteX48" fmla="*/ 564997 w 1819275"/>
                <a:gd name="connsiteY48" fmla="*/ 964941 h 1804988"/>
                <a:gd name="connsiteX49" fmla="*/ 477838 w 1819275"/>
                <a:gd name="connsiteY49" fmla="*/ 897159 h 1804988"/>
                <a:gd name="connsiteX50" fmla="*/ 564997 w 1819275"/>
                <a:gd name="connsiteY50" fmla="*/ 825610 h 1804988"/>
                <a:gd name="connsiteX51" fmla="*/ 655945 w 1819275"/>
                <a:gd name="connsiteY51" fmla="*/ 754062 h 1804988"/>
                <a:gd name="connsiteX52" fmla="*/ 908051 w 1819275"/>
                <a:gd name="connsiteY52" fmla="*/ 715962 h 1804988"/>
                <a:gd name="connsiteX53" fmla="*/ 1089026 w 1819275"/>
                <a:gd name="connsiteY53" fmla="*/ 896937 h 1804988"/>
                <a:gd name="connsiteX54" fmla="*/ 908051 w 1819275"/>
                <a:gd name="connsiteY54" fmla="*/ 1077912 h 1804988"/>
                <a:gd name="connsiteX55" fmla="*/ 727076 w 1819275"/>
                <a:gd name="connsiteY55" fmla="*/ 896937 h 1804988"/>
                <a:gd name="connsiteX56" fmla="*/ 908051 w 1819275"/>
                <a:gd name="connsiteY56" fmla="*/ 715962 h 1804988"/>
                <a:gd name="connsiteX57" fmla="*/ 1329427 w 1819275"/>
                <a:gd name="connsiteY57" fmla="*/ 588962 h 1804988"/>
                <a:gd name="connsiteX58" fmla="*/ 1480390 w 1819275"/>
                <a:gd name="connsiteY58" fmla="*/ 664129 h 1804988"/>
                <a:gd name="connsiteX59" fmla="*/ 1469068 w 1819275"/>
                <a:gd name="connsiteY59" fmla="*/ 765605 h 1804988"/>
                <a:gd name="connsiteX60" fmla="*/ 1472842 w 1819275"/>
                <a:gd name="connsiteY60" fmla="*/ 720505 h 1804988"/>
                <a:gd name="connsiteX61" fmla="*/ 1435101 w 1819275"/>
                <a:gd name="connsiteY61" fmla="*/ 743055 h 1804988"/>
                <a:gd name="connsiteX62" fmla="*/ 1518130 w 1819275"/>
                <a:gd name="connsiteY62" fmla="*/ 761847 h 1804988"/>
                <a:gd name="connsiteX63" fmla="*/ 1635126 w 1819275"/>
                <a:gd name="connsiteY63" fmla="*/ 897148 h 1804988"/>
                <a:gd name="connsiteX64" fmla="*/ 1518130 w 1819275"/>
                <a:gd name="connsiteY64" fmla="*/ 1032449 h 1804988"/>
                <a:gd name="connsiteX65" fmla="*/ 1435101 w 1819275"/>
                <a:gd name="connsiteY65" fmla="*/ 1047482 h 1804988"/>
                <a:gd name="connsiteX66" fmla="*/ 1472842 w 1819275"/>
                <a:gd name="connsiteY66" fmla="*/ 1073791 h 1804988"/>
                <a:gd name="connsiteX67" fmla="*/ 1469068 w 1819275"/>
                <a:gd name="connsiteY67" fmla="*/ 1024932 h 1804988"/>
                <a:gd name="connsiteX68" fmla="*/ 1480390 w 1819275"/>
                <a:gd name="connsiteY68" fmla="*/ 1126408 h 1804988"/>
                <a:gd name="connsiteX69" fmla="*/ 1325653 w 1819275"/>
                <a:gd name="connsiteY69" fmla="*/ 1201775 h 1804988"/>
                <a:gd name="connsiteX70" fmla="*/ 1235076 w 1819275"/>
                <a:gd name="connsiteY70" fmla="*/ 1081307 h 1804988"/>
                <a:gd name="connsiteX71" fmla="*/ 1303009 w 1819275"/>
                <a:gd name="connsiteY71" fmla="*/ 1006140 h 1804988"/>
                <a:gd name="connsiteX72" fmla="*/ 1408683 w 1819275"/>
                <a:gd name="connsiteY72" fmla="*/ 897148 h 1804988"/>
                <a:gd name="connsiteX73" fmla="*/ 1303009 w 1819275"/>
                <a:gd name="connsiteY73" fmla="*/ 788155 h 1804988"/>
                <a:gd name="connsiteX74" fmla="*/ 1235076 w 1819275"/>
                <a:gd name="connsiteY74" fmla="*/ 712988 h 1804988"/>
                <a:gd name="connsiteX75" fmla="*/ 1325653 w 1819275"/>
                <a:gd name="connsiteY75" fmla="*/ 592720 h 1804988"/>
                <a:gd name="connsiteX76" fmla="*/ 1329427 w 1819275"/>
                <a:gd name="connsiteY76" fmla="*/ 588962 h 1804988"/>
                <a:gd name="connsiteX77" fmla="*/ 490312 w 1819275"/>
                <a:gd name="connsiteY77" fmla="*/ 588962 h 1804988"/>
                <a:gd name="connsiteX78" fmla="*/ 494092 w 1819275"/>
                <a:gd name="connsiteY78" fmla="*/ 592720 h 1804988"/>
                <a:gd name="connsiteX79" fmla="*/ 581026 w 1819275"/>
                <a:gd name="connsiteY79" fmla="*/ 712988 h 1804988"/>
                <a:gd name="connsiteX80" fmla="*/ 516770 w 1819275"/>
                <a:gd name="connsiteY80" fmla="*/ 788155 h 1804988"/>
                <a:gd name="connsiteX81" fmla="*/ 410937 w 1819275"/>
                <a:gd name="connsiteY81" fmla="*/ 897148 h 1804988"/>
                <a:gd name="connsiteX82" fmla="*/ 516770 w 1819275"/>
                <a:gd name="connsiteY82" fmla="*/ 1006140 h 1804988"/>
                <a:gd name="connsiteX83" fmla="*/ 581026 w 1819275"/>
                <a:gd name="connsiteY83" fmla="*/ 1081307 h 1804988"/>
                <a:gd name="connsiteX84" fmla="*/ 494092 w 1819275"/>
                <a:gd name="connsiteY84" fmla="*/ 1201775 h 1804988"/>
                <a:gd name="connsiteX85" fmla="*/ 339121 w 1819275"/>
                <a:gd name="connsiteY85" fmla="*/ 1126408 h 1804988"/>
                <a:gd name="connsiteX86" fmla="*/ 350461 w 1819275"/>
                <a:gd name="connsiteY86" fmla="*/ 1024932 h 1804988"/>
                <a:gd name="connsiteX87" fmla="*/ 346681 w 1819275"/>
                <a:gd name="connsiteY87" fmla="*/ 1073791 h 1804988"/>
                <a:gd name="connsiteX88" fmla="*/ 384478 w 1819275"/>
                <a:gd name="connsiteY88" fmla="*/ 1047482 h 1804988"/>
                <a:gd name="connsiteX89" fmla="*/ 301324 w 1819275"/>
                <a:gd name="connsiteY89" fmla="*/ 1032449 h 1804988"/>
                <a:gd name="connsiteX90" fmla="*/ 184151 w 1819275"/>
                <a:gd name="connsiteY90" fmla="*/ 897148 h 1804988"/>
                <a:gd name="connsiteX91" fmla="*/ 301324 w 1819275"/>
                <a:gd name="connsiteY91" fmla="*/ 761847 h 1804988"/>
                <a:gd name="connsiteX92" fmla="*/ 384478 w 1819275"/>
                <a:gd name="connsiteY92" fmla="*/ 743055 h 1804988"/>
                <a:gd name="connsiteX93" fmla="*/ 346681 w 1819275"/>
                <a:gd name="connsiteY93" fmla="*/ 720505 h 1804988"/>
                <a:gd name="connsiteX94" fmla="*/ 350461 w 1819275"/>
                <a:gd name="connsiteY94" fmla="*/ 765605 h 1804988"/>
                <a:gd name="connsiteX95" fmla="*/ 339121 w 1819275"/>
                <a:gd name="connsiteY95" fmla="*/ 664129 h 1804988"/>
                <a:gd name="connsiteX96" fmla="*/ 490312 w 1819275"/>
                <a:gd name="connsiteY96" fmla="*/ 588962 h 1804988"/>
                <a:gd name="connsiteX97" fmla="*/ 1325960 w 1819275"/>
                <a:gd name="connsiteY97" fmla="*/ 498475 h 1804988"/>
                <a:gd name="connsiteX98" fmla="*/ 1220391 w 1819275"/>
                <a:gd name="connsiteY98" fmla="*/ 716782 h 1804988"/>
                <a:gd name="connsiteX99" fmla="*/ 1122363 w 1819275"/>
                <a:gd name="connsiteY99" fmla="*/ 731838 h 1804988"/>
                <a:gd name="connsiteX100" fmla="*/ 1126133 w 1819275"/>
                <a:gd name="connsiteY100" fmla="*/ 637740 h 1804988"/>
                <a:gd name="connsiteX101" fmla="*/ 1325960 w 1819275"/>
                <a:gd name="connsiteY101" fmla="*/ 498475 h 1804988"/>
                <a:gd name="connsiteX102" fmla="*/ 912314 w 1819275"/>
                <a:gd name="connsiteY102" fmla="*/ 498475 h 1804988"/>
                <a:gd name="connsiteX103" fmla="*/ 991372 w 1819275"/>
                <a:gd name="connsiteY103" fmla="*/ 554979 h 1804988"/>
                <a:gd name="connsiteX104" fmla="*/ 1055371 w 1819275"/>
                <a:gd name="connsiteY104" fmla="*/ 720725 h 1804988"/>
                <a:gd name="connsiteX105" fmla="*/ 912314 w 1819275"/>
                <a:gd name="connsiteY105" fmla="*/ 683056 h 1804988"/>
                <a:gd name="connsiteX106" fmla="*/ 765493 w 1819275"/>
                <a:gd name="connsiteY106" fmla="*/ 720725 h 1804988"/>
                <a:gd name="connsiteX107" fmla="*/ 833257 w 1819275"/>
                <a:gd name="connsiteY107" fmla="*/ 554979 h 1804988"/>
                <a:gd name="connsiteX108" fmla="*/ 912314 w 1819275"/>
                <a:gd name="connsiteY108" fmla="*/ 498475 h 1804988"/>
                <a:gd name="connsiteX109" fmla="*/ 493317 w 1819275"/>
                <a:gd name="connsiteY109" fmla="*/ 498475 h 1804988"/>
                <a:gd name="connsiteX110" fmla="*/ 693144 w 1819275"/>
                <a:gd name="connsiteY110" fmla="*/ 637740 h 1804988"/>
                <a:gd name="connsiteX111" fmla="*/ 696914 w 1819275"/>
                <a:gd name="connsiteY111" fmla="*/ 731838 h 1804988"/>
                <a:gd name="connsiteX112" fmla="*/ 598886 w 1819275"/>
                <a:gd name="connsiteY112" fmla="*/ 716782 h 1804988"/>
                <a:gd name="connsiteX113" fmla="*/ 493317 w 1819275"/>
                <a:gd name="connsiteY113" fmla="*/ 498475 h 1804988"/>
                <a:gd name="connsiteX114" fmla="*/ 911522 w 1819275"/>
                <a:gd name="connsiteY114" fmla="*/ 222250 h 1804988"/>
                <a:gd name="connsiteX115" fmla="*/ 1050899 w 1819275"/>
                <a:gd name="connsiteY115" fmla="*/ 320230 h 1804988"/>
                <a:gd name="connsiteX116" fmla="*/ 1032064 w 1819275"/>
                <a:gd name="connsiteY116" fmla="*/ 391831 h 1804988"/>
                <a:gd name="connsiteX117" fmla="*/ 1084801 w 1819275"/>
                <a:gd name="connsiteY117" fmla="*/ 384294 h 1804988"/>
                <a:gd name="connsiteX118" fmla="*/ 1039598 w 1819275"/>
                <a:gd name="connsiteY118" fmla="*/ 365452 h 1804988"/>
                <a:gd name="connsiteX119" fmla="*/ 1175208 w 1819275"/>
                <a:gd name="connsiteY119" fmla="*/ 369220 h 1804988"/>
                <a:gd name="connsiteX120" fmla="*/ 1243013 w 1819275"/>
                <a:gd name="connsiteY120" fmla="*/ 512421 h 1804988"/>
                <a:gd name="connsiteX121" fmla="*/ 1122471 w 1819275"/>
                <a:gd name="connsiteY121" fmla="*/ 625475 h 1804988"/>
                <a:gd name="connsiteX122" fmla="*/ 1024530 w 1819275"/>
                <a:gd name="connsiteY122" fmla="*/ 523727 h 1804988"/>
                <a:gd name="connsiteX123" fmla="*/ 911522 w 1819275"/>
                <a:gd name="connsiteY123" fmla="*/ 433284 h 1804988"/>
                <a:gd name="connsiteX124" fmla="*/ 794746 w 1819275"/>
                <a:gd name="connsiteY124" fmla="*/ 523727 h 1804988"/>
                <a:gd name="connsiteX125" fmla="*/ 696806 w 1819275"/>
                <a:gd name="connsiteY125" fmla="*/ 625475 h 1804988"/>
                <a:gd name="connsiteX126" fmla="*/ 576263 w 1819275"/>
                <a:gd name="connsiteY126" fmla="*/ 512421 h 1804988"/>
                <a:gd name="connsiteX127" fmla="*/ 644068 w 1819275"/>
                <a:gd name="connsiteY127" fmla="*/ 369220 h 1804988"/>
                <a:gd name="connsiteX128" fmla="*/ 779679 w 1819275"/>
                <a:gd name="connsiteY128" fmla="*/ 365452 h 1804988"/>
                <a:gd name="connsiteX129" fmla="*/ 734475 w 1819275"/>
                <a:gd name="connsiteY129" fmla="*/ 384294 h 1804988"/>
                <a:gd name="connsiteX130" fmla="*/ 787213 w 1819275"/>
                <a:gd name="connsiteY130" fmla="*/ 391831 h 1804988"/>
                <a:gd name="connsiteX131" fmla="*/ 768378 w 1819275"/>
                <a:gd name="connsiteY131" fmla="*/ 320230 h 1804988"/>
                <a:gd name="connsiteX132" fmla="*/ 911522 w 1819275"/>
                <a:gd name="connsiteY132" fmla="*/ 222250 h 1804988"/>
                <a:gd name="connsiteX133" fmla="*/ 907753 w 1819275"/>
                <a:gd name="connsiteY133" fmla="*/ 185737 h 1804988"/>
                <a:gd name="connsiteX134" fmla="*/ 741881 w 1819275"/>
                <a:gd name="connsiteY134" fmla="*/ 294895 h 1804988"/>
                <a:gd name="connsiteX135" fmla="*/ 523231 w 1819275"/>
                <a:gd name="connsiteY135" fmla="*/ 490625 h 1804988"/>
                <a:gd name="connsiteX136" fmla="*/ 474223 w 1819275"/>
                <a:gd name="connsiteY136" fmla="*/ 498153 h 1804988"/>
                <a:gd name="connsiteX137" fmla="*/ 470453 w 1819275"/>
                <a:gd name="connsiteY137" fmla="*/ 539558 h 1804988"/>
                <a:gd name="connsiteX138" fmla="*/ 259342 w 1819275"/>
                <a:gd name="connsiteY138" fmla="*/ 742816 h 1804988"/>
                <a:gd name="connsiteX139" fmla="*/ 134938 w 1819275"/>
                <a:gd name="connsiteY139" fmla="*/ 900906 h 1804988"/>
                <a:gd name="connsiteX140" fmla="*/ 259342 w 1819275"/>
                <a:gd name="connsiteY140" fmla="*/ 1058996 h 1804988"/>
                <a:gd name="connsiteX141" fmla="*/ 470453 w 1819275"/>
                <a:gd name="connsiteY141" fmla="*/ 1262255 h 1804988"/>
                <a:gd name="connsiteX142" fmla="*/ 474223 w 1819275"/>
                <a:gd name="connsiteY142" fmla="*/ 1303659 h 1804988"/>
                <a:gd name="connsiteX143" fmla="*/ 523231 w 1819275"/>
                <a:gd name="connsiteY143" fmla="*/ 1311187 h 1804988"/>
                <a:gd name="connsiteX144" fmla="*/ 741881 w 1819275"/>
                <a:gd name="connsiteY144" fmla="*/ 1510682 h 1804988"/>
                <a:gd name="connsiteX145" fmla="*/ 907753 w 1819275"/>
                <a:gd name="connsiteY145" fmla="*/ 1616075 h 1804988"/>
                <a:gd name="connsiteX146" fmla="*/ 1077396 w 1819275"/>
                <a:gd name="connsiteY146" fmla="*/ 1510682 h 1804988"/>
                <a:gd name="connsiteX147" fmla="*/ 1296046 w 1819275"/>
                <a:gd name="connsiteY147" fmla="*/ 1311187 h 1804988"/>
                <a:gd name="connsiteX148" fmla="*/ 1345053 w 1819275"/>
                <a:gd name="connsiteY148" fmla="*/ 1303659 h 1804988"/>
                <a:gd name="connsiteX149" fmla="*/ 1348823 w 1819275"/>
                <a:gd name="connsiteY149" fmla="*/ 1262255 h 1804988"/>
                <a:gd name="connsiteX150" fmla="*/ 1559934 w 1819275"/>
                <a:gd name="connsiteY150" fmla="*/ 1058996 h 1804988"/>
                <a:gd name="connsiteX151" fmla="*/ 1684338 w 1819275"/>
                <a:gd name="connsiteY151" fmla="*/ 900906 h 1804988"/>
                <a:gd name="connsiteX152" fmla="*/ 1559934 w 1819275"/>
                <a:gd name="connsiteY152" fmla="*/ 742816 h 1804988"/>
                <a:gd name="connsiteX153" fmla="*/ 1348823 w 1819275"/>
                <a:gd name="connsiteY153" fmla="*/ 539558 h 1804988"/>
                <a:gd name="connsiteX154" fmla="*/ 1345053 w 1819275"/>
                <a:gd name="connsiteY154" fmla="*/ 498153 h 1804988"/>
                <a:gd name="connsiteX155" fmla="*/ 1296046 w 1819275"/>
                <a:gd name="connsiteY155" fmla="*/ 490625 h 1804988"/>
                <a:gd name="connsiteX156" fmla="*/ 1077396 w 1819275"/>
                <a:gd name="connsiteY156" fmla="*/ 294895 h 1804988"/>
                <a:gd name="connsiteX157" fmla="*/ 907753 w 1819275"/>
                <a:gd name="connsiteY157" fmla="*/ 185737 h 1804988"/>
                <a:gd name="connsiteX158" fmla="*/ 907754 w 1819275"/>
                <a:gd name="connsiteY158" fmla="*/ 0 h 1804988"/>
                <a:gd name="connsiteX159" fmla="*/ 1073485 w 1819275"/>
                <a:gd name="connsiteY159" fmla="*/ 120584 h 1804988"/>
                <a:gd name="connsiteX160" fmla="*/ 1303249 w 1819275"/>
                <a:gd name="connsiteY160" fmla="*/ 290155 h 1804988"/>
                <a:gd name="connsiteX161" fmla="*/ 1352215 w 1819275"/>
                <a:gd name="connsiteY161" fmla="*/ 478567 h 1804988"/>
                <a:gd name="connsiteX162" fmla="*/ 1646011 w 1819275"/>
                <a:gd name="connsiteY162" fmla="*/ 636833 h 1804988"/>
                <a:gd name="connsiteX163" fmla="*/ 1819275 w 1819275"/>
                <a:gd name="connsiteY163" fmla="*/ 900610 h 1804988"/>
                <a:gd name="connsiteX164" fmla="*/ 1646011 w 1819275"/>
                <a:gd name="connsiteY164" fmla="*/ 1164387 h 1804988"/>
                <a:gd name="connsiteX165" fmla="*/ 1352215 w 1819275"/>
                <a:gd name="connsiteY165" fmla="*/ 1322653 h 1804988"/>
                <a:gd name="connsiteX166" fmla="*/ 1303249 w 1819275"/>
                <a:gd name="connsiteY166" fmla="*/ 1511065 h 1804988"/>
                <a:gd name="connsiteX167" fmla="*/ 1073485 w 1819275"/>
                <a:gd name="connsiteY167" fmla="*/ 1680636 h 1804988"/>
                <a:gd name="connsiteX168" fmla="*/ 907754 w 1819275"/>
                <a:gd name="connsiteY168" fmla="*/ 1804988 h 1804988"/>
                <a:gd name="connsiteX169" fmla="*/ 745790 w 1819275"/>
                <a:gd name="connsiteY169" fmla="*/ 1680636 h 1804988"/>
                <a:gd name="connsiteX170" fmla="*/ 512260 w 1819275"/>
                <a:gd name="connsiteY170" fmla="*/ 1511065 h 1804988"/>
                <a:gd name="connsiteX171" fmla="*/ 467060 w 1819275"/>
                <a:gd name="connsiteY171" fmla="*/ 1322653 h 1804988"/>
                <a:gd name="connsiteX172" fmla="*/ 169498 w 1819275"/>
                <a:gd name="connsiteY172" fmla="*/ 1164387 h 1804988"/>
                <a:gd name="connsiteX173" fmla="*/ 0 w 1819275"/>
                <a:gd name="connsiteY173" fmla="*/ 900610 h 1804988"/>
                <a:gd name="connsiteX174" fmla="*/ 169498 w 1819275"/>
                <a:gd name="connsiteY174" fmla="*/ 636833 h 1804988"/>
                <a:gd name="connsiteX175" fmla="*/ 467060 w 1819275"/>
                <a:gd name="connsiteY175" fmla="*/ 478567 h 1804988"/>
                <a:gd name="connsiteX176" fmla="*/ 512260 w 1819275"/>
                <a:gd name="connsiteY176" fmla="*/ 290155 h 1804988"/>
                <a:gd name="connsiteX177" fmla="*/ 745790 w 1819275"/>
                <a:gd name="connsiteY177" fmla="*/ 120584 h 1804988"/>
                <a:gd name="connsiteX178" fmla="*/ 907754 w 1819275"/>
                <a:gd name="connsiteY178" fmla="*/ 0 h 18049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</a:cxnLst>
              <a:rect l="l" t="t" r="r" b="b"/>
              <a:pathLst>
                <a:path w="1819275" h="1804988">
                  <a:moveTo>
                    <a:pt x="696806" y="1179512"/>
                  </a:moveTo>
                  <a:cubicBezTo>
                    <a:pt x="696806" y="1179512"/>
                    <a:pt x="715640" y="1251113"/>
                    <a:pt x="794746" y="1277492"/>
                  </a:cubicBezTo>
                  <a:cubicBezTo>
                    <a:pt x="794746" y="1277492"/>
                    <a:pt x="843717" y="1367935"/>
                    <a:pt x="911522" y="1367935"/>
                  </a:cubicBezTo>
                  <a:cubicBezTo>
                    <a:pt x="975560" y="1367935"/>
                    <a:pt x="1024530" y="1277492"/>
                    <a:pt x="1024530" y="1277492"/>
                  </a:cubicBezTo>
                  <a:cubicBezTo>
                    <a:pt x="1107403" y="1251113"/>
                    <a:pt x="1122471" y="1179512"/>
                    <a:pt x="1122471" y="1179512"/>
                  </a:cubicBezTo>
                  <a:cubicBezTo>
                    <a:pt x="1122471" y="1179512"/>
                    <a:pt x="1201777" y="1258650"/>
                    <a:pt x="1243013" y="1288798"/>
                  </a:cubicBezTo>
                  <a:cubicBezTo>
                    <a:pt x="1243013" y="1288798"/>
                    <a:pt x="1239246" y="1375472"/>
                    <a:pt x="1175208" y="1431999"/>
                  </a:cubicBezTo>
                  <a:cubicBezTo>
                    <a:pt x="1111170" y="1488526"/>
                    <a:pt x="1043365" y="1477220"/>
                    <a:pt x="1039598" y="1435767"/>
                  </a:cubicBezTo>
                  <a:cubicBezTo>
                    <a:pt x="1039598" y="1394314"/>
                    <a:pt x="1084801" y="1416925"/>
                    <a:pt x="1084801" y="1416925"/>
                  </a:cubicBezTo>
                  <a:cubicBezTo>
                    <a:pt x="1084801" y="1416925"/>
                    <a:pt x="1047132" y="1379241"/>
                    <a:pt x="1032064" y="1409388"/>
                  </a:cubicBezTo>
                  <a:cubicBezTo>
                    <a:pt x="1016996" y="1443304"/>
                    <a:pt x="1039598" y="1469683"/>
                    <a:pt x="1050899" y="1480989"/>
                  </a:cubicBezTo>
                  <a:cubicBezTo>
                    <a:pt x="1050899" y="1480989"/>
                    <a:pt x="1005695" y="1582737"/>
                    <a:pt x="911522" y="1582737"/>
                  </a:cubicBezTo>
                  <a:cubicBezTo>
                    <a:pt x="813581" y="1582737"/>
                    <a:pt x="768378" y="1480989"/>
                    <a:pt x="768378" y="1480989"/>
                  </a:cubicBezTo>
                  <a:cubicBezTo>
                    <a:pt x="779679" y="1469683"/>
                    <a:pt x="802280" y="1443304"/>
                    <a:pt x="787213" y="1409388"/>
                  </a:cubicBezTo>
                  <a:cubicBezTo>
                    <a:pt x="772145" y="1379241"/>
                    <a:pt x="734475" y="1416925"/>
                    <a:pt x="734475" y="1416925"/>
                  </a:cubicBezTo>
                  <a:cubicBezTo>
                    <a:pt x="734475" y="1416925"/>
                    <a:pt x="779679" y="1394314"/>
                    <a:pt x="779679" y="1435767"/>
                  </a:cubicBezTo>
                  <a:cubicBezTo>
                    <a:pt x="775912" y="1477220"/>
                    <a:pt x="708107" y="1488526"/>
                    <a:pt x="644068" y="1431999"/>
                  </a:cubicBezTo>
                  <a:cubicBezTo>
                    <a:pt x="580030" y="1375472"/>
                    <a:pt x="576263" y="1288798"/>
                    <a:pt x="576263" y="1288798"/>
                  </a:cubicBezTo>
                  <a:cubicBezTo>
                    <a:pt x="617700" y="1258650"/>
                    <a:pt x="696806" y="1179512"/>
                    <a:pt x="696806" y="1179512"/>
                  </a:cubicBezTo>
                  <a:close/>
                  <a:moveTo>
                    <a:pt x="765493" y="1081087"/>
                  </a:moveTo>
                  <a:cubicBezTo>
                    <a:pt x="765493" y="1081087"/>
                    <a:pt x="833257" y="1118757"/>
                    <a:pt x="912314" y="1118757"/>
                  </a:cubicBezTo>
                  <a:cubicBezTo>
                    <a:pt x="987607" y="1118757"/>
                    <a:pt x="1055371" y="1081087"/>
                    <a:pt x="1055371" y="1081087"/>
                  </a:cubicBezTo>
                  <a:cubicBezTo>
                    <a:pt x="1108076" y="1209163"/>
                    <a:pt x="991372" y="1246833"/>
                    <a:pt x="991372" y="1246833"/>
                  </a:cubicBezTo>
                  <a:cubicBezTo>
                    <a:pt x="991372" y="1246833"/>
                    <a:pt x="968784" y="1303337"/>
                    <a:pt x="912314" y="1303337"/>
                  </a:cubicBezTo>
                  <a:cubicBezTo>
                    <a:pt x="852080" y="1303337"/>
                    <a:pt x="833257" y="1246833"/>
                    <a:pt x="833257" y="1246833"/>
                  </a:cubicBezTo>
                  <a:cubicBezTo>
                    <a:pt x="833257" y="1246833"/>
                    <a:pt x="712788" y="1209163"/>
                    <a:pt x="765493" y="1081087"/>
                  </a:cubicBezTo>
                  <a:close/>
                  <a:moveTo>
                    <a:pt x="1122363" y="1069975"/>
                  </a:moveTo>
                  <a:cubicBezTo>
                    <a:pt x="1156296" y="1081267"/>
                    <a:pt x="1220391" y="1085031"/>
                    <a:pt x="1220391" y="1085031"/>
                  </a:cubicBezTo>
                  <a:cubicBezTo>
                    <a:pt x="1333501" y="1216768"/>
                    <a:pt x="1325960" y="1303338"/>
                    <a:pt x="1325960" y="1303338"/>
                  </a:cubicBezTo>
                  <a:cubicBezTo>
                    <a:pt x="1243013" y="1288283"/>
                    <a:pt x="1126133" y="1164073"/>
                    <a:pt x="1126133" y="1164073"/>
                  </a:cubicBezTo>
                  <a:cubicBezTo>
                    <a:pt x="1126133" y="1118906"/>
                    <a:pt x="1122363" y="1069975"/>
                    <a:pt x="1122363" y="1069975"/>
                  </a:cubicBezTo>
                  <a:close/>
                  <a:moveTo>
                    <a:pt x="696914" y="1069975"/>
                  </a:moveTo>
                  <a:cubicBezTo>
                    <a:pt x="696914" y="1069975"/>
                    <a:pt x="693144" y="1118906"/>
                    <a:pt x="693144" y="1164073"/>
                  </a:cubicBezTo>
                  <a:cubicBezTo>
                    <a:pt x="693144" y="1164073"/>
                    <a:pt x="576264" y="1288283"/>
                    <a:pt x="493317" y="1303338"/>
                  </a:cubicBezTo>
                  <a:cubicBezTo>
                    <a:pt x="493317" y="1303338"/>
                    <a:pt x="485776" y="1216768"/>
                    <a:pt x="598886" y="1085031"/>
                  </a:cubicBezTo>
                  <a:cubicBezTo>
                    <a:pt x="598886" y="1085031"/>
                    <a:pt x="662981" y="1081267"/>
                    <a:pt x="696914" y="1069975"/>
                  </a:cubicBezTo>
                  <a:close/>
                  <a:moveTo>
                    <a:pt x="1164680" y="754062"/>
                  </a:moveTo>
                  <a:cubicBezTo>
                    <a:pt x="1194868" y="757828"/>
                    <a:pt x="1232604" y="772891"/>
                    <a:pt x="1255245" y="825610"/>
                  </a:cubicBezTo>
                  <a:cubicBezTo>
                    <a:pt x="1255245" y="825610"/>
                    <a:pt x="1338264" y="844439"/>
                    <a:pt x="1338264" y="897159"/>
                  </a:cubicBezTo>
                  <a:cubicBezTo>
                    <a:pt x="1338264" y="946113"/>
                    <a:pt x="1255245" y="964941"/>
                    <a:pt x="1255245" y="964941"/>
                  </a:cubicBezTo>
                  <a:cubicBezTo>
                    <a:pt x="1206189" y="1077912"/>
                    <a:pt x="1108076" y="1025192"/>
                    <a:pt x="1108076" y="1025192"/>
                  </a:cubicBezTo>
                  <a:cubicBezTo>
                    <a:pt x="1108076" y="1025192"/>
                    <a:pt x="1157132" y="972473"/>
                    <a:pt x="1157132" y="897159"/>
                  </a:cubicBezTo>
                  <a:cubicBezTo>
                    <a:pt x="1157132" y="821845"/>
                    <a:pt x="1108076" y="765359"/>
                    <a:pt x="1108076" y="765359"/>
                  </a:cubicBezTo>
                  <a:cubicBezTo>
                    <a:pt x="1108076" y="765359"/>
                    <a:pt x="1134491" y="754062"/>
                    <a:pt x="1164680" y="754062"/>
                  </a:cubicBezTo>
                  <a:close/>
                  <a:moveTo>
                    <a:pt x="655945" y="754062"/>
                  </a:moveTo>
                  <a:cubicBezTo>
                    <a:pt x="686262" y="754062"/>
                    <a:pt x="712788" y="765359"/>
                    <a:pt x="712788" y="765359"/>
                  </a:cubicBezTo>
                  <a:cubicBezTo>
                    <a:pt x="712788" y="765359"/>
                    <a:pt x="667314" y="821845"/>
                    <a:pt x="667314" y="897159"/>
                  </a:cubicBezTo>
                  <a:cubicBezTo>
                    <a:pt x="667314" y="972473"/>
                    <a:pt x="712788" y="1025192"/>
                    <a:pt x="712788" y="1025192"/>
                  </a:cubicBezTo>
                  <a:cubicBezTo>
                    <a:pt x="712788" y="1025192"/>
                    <a:pt x="614261" y="1077912"/>
                    <a:pt x="564997" y="964941"/>
                  </a:cubicBezTo>
                  <a:cubicBezTo>
                    <a:pt x="564997" y="964941"/>
                    <a:pt x="477838" y="946113"/>
                    <a:pt x="477838" y="897159"/>
                  </a:cubicBezTo>
                  <a:cubicBezTo>
                    <a:pt x="477838" y="844439"/>
                    <a:pt x="564997" y="825610"/>
                    <a:pt x="564997" y="825610"/>
                  </a:cubicBezTo>
                  <a:cubicBezTo>
                    <a:pt x="587734" y="772891"/>
                    <a:pt x="625629" y="757828"/>
                    <a:pt x="655945" y="754062"/>
                  </a:cubicBezTo>
                  <a:close/>
                  <a:moveTo>
                    <a:pt x="908051" y="715962"/>
                  </a:moveTo>
                  <a:cubicBezTo>
                    <a:pt x="1008001" y="715962"/>
                    <a:pt x="1089026" y="796987"/>
                    <a:pt x="1089026" y="896937"/>
                  </a:cubicBezTo>
                  <a:cubicBezTo>
                    <a:pt x="1089026" y="996887"/>
                    <a:pt x="1008001" y="1077912"/>
                    <a:pt x="908051" y="1077912"/>
                  </a:cubicBezTo>
                  <a:cubicBezTo>
                    <a:pt x="808101" y="1077912"/>
                    <a:pt x="727076" y="996887"/>
                    <a:pt x="727076" y="896937"/>
                  </a:cubicBezTo>
                  <a:cubicBezTo>
                    <a:pt x="727076" y="796987"/>
                    <a:pt x="808101" y="715962"/>
                    <a:pt x="908051" y="715962"/>
                  </a:cubicBezTo>
                  <a:close/>
                  <a:moveTo>
                    <a:pt x="1329427" y="588962"/>
                  </a:moveTo>
                  <a:cubicBezTo>
                    <a:pt x="1352072" y="588962"/>
                    <a:pt x="1442649" y="592720"/>
                    <a:pt x="1480390" y="664129"/>
                  </a:cubicBezTo>
                  <a:cubicBezTo>
                    <a:pt x="1525678" y="746813"/>
                    <a:pt x="1491712" y="773122"/>
                    <a:pt x="1469068" y="765605"/>
                  </a:cubicBezTo>
                  <a:cubicBezTo>
                    <a:pt x="1442649" y="761847"/>
                    <a:pt x="1450197" y="724263"/>
                    <a:pt x="1472842" y="720505"/>
                  </a:cubicBezTo>
                  <a:cubicBezTo>
                    <a:pt x="1472842" y="720505"/>
                    <a:pt x="1438875" y="694196"/>
                    <a:pt x="1435101" y="743055"/>
                  </a:cubicBezTo>
                  <a:cubicBezTo>
                    <a:pt x="1431327" y="795672"/>
                    <a:pt x="1476616" y="791914"/>
                    <a:pt x="1518130" y="761847"/>
                  </a:cubicBezTo>
                  <a:cubicBezTo>
                    <a:pt x="1518130" y="761847"/>
                    <a:pt x="1616256" y="806947"/>
                    <a:pt x="1635126" y="897148"/>
                  </a:cubicBezTo>
                  <a:cubicBezTo>
                    <a:pt x="1616256" y="983590"/>
                    <a:pt x="1518130" y="1032449"/>
                    <a:pt x="1518130" y="1032449"/>
                  </a:cubicBezTo>
                  <a:cubicBezTo>
                    <a:pt x="1476616" y="1002382"/>
                    <a:pt x="1431327" y="998624"/>
                    <a:pt x="1435101" y="1047482"/>
                  </a:cubicBezTo>
                  <a:cubicBezTo>
                    <a:pt x="1438875" y="1100099"/>
                    <a:pt x="1472842" y="1073791"/>
                    <a:pt x="1472842" y="1073791"/>
                  </a:cubicBezTo>
                  <a:cubicBezTo>
                    <a:pt x="1450197" y="1066274"/>
                    <a:pt x="1442649" y="1032449"/>
                    <a:pt x="1469068" y="1024932"/>
                  </a:cubicBezTo>
                  <a:cubicBezTo>
                    <a:pt x="1491712" y="1021174"/>
                    <a:pt x="1525678" y="1043724"/>
                    <a:pt x="1480390" y="1126408"/>
                  </a:cubicBezTo>
                  <a:cubicBezTo>
                    <a:pt x="1435101" y="1212850"/>
                    <a:pt x="1325653" y="1201775"/>
                    <a:pt x="1325653" y="1201775"/>
                  </a:cubicBezTo>
                  <a:cubicBezTo>
                    <a:pt x="1303009" y="1141441"/>
                    <a:pt x="1235076" y="1081307"/>
                    <a:pt x="1235076" y="1081307"/>
                  </a:cubicBezTo>
                  <a:cubicBezTo>
                    <a:pt x="1235076" y="1081307"/>
                    <a:pt x="1280365" y="1054999"/>
                    <a:pt x="1303009" y="1006140"/>
                  </a:cubicBezTo>
                  <a:cubicBezTo>
                    <a:pt x="1303009" y="1006140"/>
                    <a:pt x="1408683" y="949765"/>
                    <a:pt x="1408683" y="897148"/>
                  </a:cubicBezTo>
                  <a:cubicBezTo>
                    <a:pt x="1408683" y="844531"/>
                    <a:pt x="1303009" y="788155"/>
                    <a:pt x="1303009" y="788155"/>
                  </a:cubicBezTo>
                  <a:cubicBezTo>
                    <a:pt x="1280365" y="739297"/>
                    <a:pt x="1235076" y="712988"/>
                    <a:pt x="1235076" y="712988"/>
                  </a:cubicBezTo>
                  <a:cubicBezTo>
                    <a:pt x="1235076" y="712988"/>
                    <a:pt x="1303009" y="652854"/>
                    <a:pt x="1325653" y="592720"/>
                  </a:cubicBezTo>
                  <a:cubicBezTo>
                    <a:pt x="1325653" y="592720"/>
                    <a:pt x="1325653" y="588962"/>
                    <a:pt x="1329427" y="588962"/>
                  </a:cubicBezTo>
                  <a:close/>
                  <a:moveTo>
                    <a:pt x="490312" y="588962"/>
                  </a:moveTo>
                  <a:cubicBezTo>
                    <a:pt x="494092" y="588962"/>
                    <a:pt x="494092" y="592720"/>
                    <a:pt x="494092" y="592720"/>
                  </a:cubicBezTo>
                  <a:cubicBezTo>
                    <a:pt x="516770" y="652854"/>
                    <a:pt x="581026" y="712988"/>
                    <a:pt x="581026" y="712988"/>
                  </a:cubicBezTo>
                  <a:cubicBezTo>
                    <a:pt x="581026" y="712988"/>
                    <a:pt x="539449" y="739297"/>
                    <a:pt x="516770" y="788155"/>
                  </a:cubicBezTo>
                  <a:cubicBezTo>
                    <a:pt x="516770" y="788155"/>
                    <a:pt x="410937" y="844531"/>
                    <a:pt x="410937" y="897148"/>
                  </a:cubicBezTo>
                  <a:cubicBezTo>
                    <a:pt x="410937" y="949765"/>
                    <a:pt x="516770" y="1006140"/>
                    <a:pt x="516770" y="1006140"/>
                  </a:cubicBezTo>
                  <a:cubicBezTo>
                    <a:pt x="539449" y="1054999"/>
                    <a:pt x="581026" y="1081307"/>
                    <a:pt x="581026" y="1081307"/>
                  </a:cubicBezTo>
                  <a:cubicBezTo>
                    <a:pt x="581026" y="1081307"/>
                    <a:pt x="516770" y="1141441"/>
                    <a:pt x="494092" y="1201775"/>
                  </a:cubicBezTo>
                  <a:cubicBezTo>
                    <a:pt x="494092" y="1201775"/>
                    <a:pt x="384478" y="1212850"/>
                    <a:pt x="339121" y="1126408"/>
                  </a:cubicBezTo>
                  <a:cubicBezTo>
                    <a:pt x="289984" y="1043724"/>
                    <a:pt x="327782" y="1021174"/>
                    <a:pt x="350461" y="1024932"/>
                  </a:cubicBezTo>
                  <a:cubicBezTo>
                    <a:pt x="373139" y="1032449"/>
                    <a:pt x="369359" y="1066274"/>
                    <a:pt x="346681" y="1073791"/>
                  </a:cubicBezTo>
                  <a:cubicBezTo>
                    <a:pt x="346681" y="1073791"/>
                    <a:pt x="380699" y="1100099"/>
                    <a:pt x="384478" y="1047482"/>
                  </a:cubicBezTo>
                  <a:cubicBezTo>
                    <a:pt x="388258" y="998624"/>
                    <a:pt x="342901" y="1002382"/>
                    <a:pt x="301324" y="1032449"/>
                  </a:cubicBezTo>
                  <a:cubicBezTo>
                    <a:pt x="301324" y="1032449"/>
                    <a:pt x="203050" y="983590"/>
                    <a:pt x="184151" y="897148"/>
                  </a:cubicBezTo>
                  <a:cubicBezTo>
                    <a:pt x="203050" y="806947"/>
                    <a:pt x="301324" y="761847"/>
                    <a:pt x="301324" y="761847"/>
                  </a:cubicBezTo>
                  <a:cubicBezTo>
                    <a:pt x="342901" y="791914"/>
                    <a:pt x="388258" y="795672"/>
                    <a:pt x="384478" y="743055"/>
                  </a:cubicBezTo>
                  <a:cubicBezTo>
                    <a:pt x="380699" y="694196"/>
                    <a:pt x="346681" y="720505"/>
                    <a:pt x="346681" y="720505"/>
                  </a:cubicBezTo>
                  <a:cubicBezTo>
                    <a:pt x="369359" y="724263"/>
                    <a:pt x="373139" y="761847"/>
                    <a:pt x="350461" y="765605"/>
                  </a:cubicBezTo>
                  <a:cubicBezTo>
                    <a:pt x="327782" y="773122"/>
                    <a:pt x="289984" y="746813"/>
                    <a:pt x="339121" y="664129"/>
                  </a:cubicBezTo>
                  <a:cubicBezTo>
                    <a:pt x="376919" y="592720"/>
                    <a:pt x="467633" y="588962"/>
                    <a:pt x="490312" y="588962"/>
                  </a:cubicBezTo>
                  <a:close/>
                  <a:moveTo>
                    <a:pt x="1325960" y="498475"/>
                  </a:moveTo>
                  <a:cubicBezTo>
                    <a:pt x="1325960" y="498475"/>
                    <a:pt x="1333501" y="585045"/>
                    <a:pt x="1220391" y="716782"/>
                  </a:cubicBezTo>
                  <a:cubicBezTo>
                    <a:pt x="1220391" y="716782"/>
                    <a:pt x="1156296" y="720546"/>
                    <a:pt x="1122363" y="731838"/>
                  </a:cubicBezTo>
                  <a:cubicBezTo>
                    <a:pt x="1122363" y="731838"/>
                    <a:pt x="1126133" y="682907"/>
                    <a:pt x="1126133" y="637740"/>
                  </a:cubicBezTo>
                  <a:cubicBezTo>
                    <a:pt x="1126133" y="637740"/>
                    <a:pt x="1243013" y="513531"/>
                    <a:pt x="1325960" y="498475"/>
                  </a:cubicBezTo>
                  <a:close/>
                  <a:moveTo>
                    <a:pt x="912314" y="498475"/>
                  </a:moveTo>
                  <a:cubicBezTo>
                    <a:pt x="968784" y="498475"/>
                    <a:pt x="991372" y="554979"/>
                    <a:pt x="991372" y="554979"/>
                  </a:cubicBezTo>
                  <a:cubicBezTo>
                    <a:pt x="991372" y="554979"/>
                    <a:pt x="1108076" y="592649"/>
                    <a:pt x="1055371" y="720725"/>
                  </a:cubicBezTo>
                  <a:cubicBezTo>
                    <a:pt x="1055371" y="720725"/>
                    <a:pt x="987607" y="683056"/>
                    <a:pt x="912314" y="683056"/>
                  </a:cubicBezTo>
                  <a:cubicBezTo>
                    <a:pt x="833257" y="683056"/>
                    <a:pt x="765493" y="720725"/>
                    <a:pt x="765493" y="720725"/>
                  </a:cubicBezTo>
                  <a:cubicBezTo>
                    <a:pt x="712788" y="592649"/>
                    <a:pt x="833257" y="554979"/>
                    <a:pt x="833257" y="554979"/>
                  </a:cubicBezTo>
                  <a:cubicBezTo>
                    <a:pt x="833257" y="554979"/>
                    <a:pt x="852080" y="498475"/>
                    <a:pt x="912314" y="498475"/>
                  </a:cubicBezTo>
                  <a:close/>
                  <a:moveTo>
                    <a:pt x="493317" y="498475"/>
                  </a:moveTo>
                  <a:cubicBezTo>
                    <a:pt x="576264" y="513531"/>
                    <a:pt x="693144" y="637740"/>
                    <a:pt x="693144" y="637740"/>
                  </a:cubicBezTo>
                  <a:cubicBezTo>
                    <a:pt x="693144" y="682907"/>
                    <a:pt x="696914" y="731838"/>
                    <a:pt x="696914" y="731838"/>
                  </a:cubicBezTo>
                  <a:cubicBezTo>
                    <a:pt x="662981" y="720546"/>
                    <a:pt x="598886" y="716782"/>
                    <a:pt x="598886" y="716782"/>
                  </a:cubicBezTo>
                  <a:cubicBezTo>
                    <a:pt x="485776" y="585045"/>
                    <a:pt x="493317" y="498475"/>
                    <a:pt x="493317" y="498475"/>
                  </a:cubicBezTo>
                  <a:close/>
                  <a:moveTo>
                    <a:pt x="911522" y="222250"/>
                  </a:moveTo>
                  <a:cubicBezTo>
                    <a:pt x="1005695" y="222250"/>
                    <a:pt x="1050899" y="320230"/>
                    <a:pt x="1050899" y="320230"/>
                  </a:cubicBezTo>
                  <a:cubicBezTo>
                    <a:pt x="1039598" y="331535"/>
                    <a:pt x="1016996" y="361683"/>
                    <a:pt x="1032064" y="391831"/>
                  </a:cubicBezTo>
                  <a:cubicBezTo>
                    <a:pt x="1047132" y="421978"/>
                    <a:pt x="1084801" y="384294"/>
                    <a:pt x="1084801" y="384294"/>
                  </a:cubicBezTo>
                  <a:cubicBezTo>
                    <a:pt x="1084801" y="384294"/>
                    <a:pt x="1039598" y="406905"/>
                    <a:pt x="1039598" y="365452"/>
                  </a:cubicBezTo>
                  <a:cubicBezTo>
                    <a:pt x="1043365" y="323998"/>
                    <a:pt x="1111170" y="312693"/>
                    <a:pt x="1175208" y="369220"/>
                  </a:cubicBezTo>
                  <a:cubicBezTo>
                    <a:pt x="1239246" y="425747"/>
                    <a:pt x="1243013" y="512421"/>
                    <a:pt x="1243013" y="512421"/>
                  </a:cubicBezTo>
                  <a:cubicBezTo>
                    <a:pt x="1201777" y="542569"/>
                    <a:pt x="1122471" y="625475"/>
                    <a:pt x="1122471" y="625475"/>
                  </a:cubicBezTo>
                  <a:cubicBezTo>
                    <a:pt x="1122471" y="625475"/>
                    <a:pt x="1107403" y="553874"/>
                    <a:pt x="1024530" y="523727"/>
                  </a:cubicBezTo>
                  <a:cubicBezTo>
                    <a:pt x="1024530" y="523727"/>
                    <a:pt x="975560" y="433284"/>
                    <a:pt x="911522" y="433284"/>
                  </a:cubicBezTo>
                  <a:cubicBezTo>
                    <a:pt x="843717" y="433284"/>
                    <a:pt x="794746" y="523727"/>
                    <a:pt x="794746" y="523727"/>
                  </a:cubicBezTo>
                  <a:cubicBezTo>
                    <a:pt x="715641" y="553874"/>
                    <a:pt x="696806" y="625475"/>
                    <a:pt x="696806" y="625475"/>
                  </a:cubicBezTo>
                  <a:cubicBezTo>
                    <a:pt x="696806" y="625475"/>
                    <a:pt x="617700" y="542569"/>
                    <a:pt x="576263" y="512421"/>
                  </a:cubicBezTo>
                  <a:cubicBezTo>
                    <a:pt x="576263" y="512421"/>
                    <a:pt x="580030" y="425747"/>
                    <a:pt x="644068" y="369220"/>
                  </a:cubicBezTo>
                  <a:cubicBezTo>
                    <a:pt x="708107" y="312693"/>
                    <a:pt x="775912" y="323998"/>
                    <a:pt x="779679" y="365452"/>
                  </a:cubicBezTo>
                  <a:cubicBezTo>
                    <a:pt x="779679" y="406905"/>
                    <a:pt x="734475" y="384294"/>
                    <a:pt x="734475" y="384294"/>
                  </a:cubicBezTo>
                  <a:cubicBezTo>
                    <a:pt x="734475" y="384294"/>
                    <a:pt x="772145" y="421978"/>
                    <a:pt x="787213" y="391831"/>
                  </a:cubicBezTo>
                  <a:cubicBezTo>
                    <a:pt x="802280" y="361683"/>
                    <a:pt x="779679" y="331535"/>
                    <a:pt x="768378" y="320230"/>
                  </a:cubicBezTo>
                  <a:cubicBezTo>
                    <a:pt x="768378" y="320230"/>
                    <a:pt x="813581" y="222250"/>
                    <a:pt x="911522" y="222250"/>
                  </a:cubicBezTo>
                  <a:close/>
                  <a:moveTo>
                    <a:pt x="907753" y="185737"/>
                  </a:moveTo>
                  <a:cubicBezTo>
                    <a:pt x="809738" y="204557"/>
                    <a:pt x="741881" y="294895"/>
                    <a:pt x="741881" y="294895"/>
                  </a:cubicBezTo>
                  <a:cubicBezTo>
                    <a:pt x="568468" y="328771"/>
                    <a:pt x="523231" y="490625"/>
                    <a:pt x="523231" y="490625"/>
                  </a:cubicBezTo>
                  <a:cubicBezTo>
                    <a:pt x="485532" y="483097"/>
                    <a:pt x="474223" y="498153"/>
                    <a:pt x="474223" y="498153"/>
                  </a:cubicBezTo>
                  <a:cubicBezTo>
                    <a:pt x="474223" y="498153"/>
                    <a:pt x="474223" y="505681"/>
                    <a:pt x="470453" y="539558"/>
                  </a:cubicBezTo>
                  <a:cubicBezTo>
                    <a:pt x="470453" y="539558"/>
                    <a:pt x="312120" y="558378"/>
                    <a:pt x="259342" y="742816"/>
                  </a:cubicBezTo>
                  <a:cubicBezTo>
                    <a:pt x="259342" y="742816"/>
                    <a:pt x="176406" y="787985"/>
                    <a:pt x="134938" y="900906"/>
                  </a:cubicBezTo>
                  <a:cubicBezTo>
                    <a:pt x="176406" y="1013828"/>
                    <a:pt x="259342" y="1058996"/>
                    <a:pt x="259342" y="1058996"/>
                  </a:cubicBezTo>
                  <a:cubicBezTo>
                    <a:pt x="312120" y="1243434"/>
                    <a:pt x="470453" y="1262255"/>
                    <a:pt x="470453" y="1262255"/>
                  </a:cubicBezTo>
                  <a:cubicBezTo>
                    <a:pt x="474223" y="1296131"/>
                    <a:pt x="474223" y="1303659"/>
                    <a:pt x="474223" y="1303659"/>
                  </a:cubicBezTo>
                  <a:cubicBezTo>
                    <a:pt x="474223" y="1303659"/>
                    <a:pt x="485532" y="1318715"/>
                    <a:pt x="523231" y="1311187"/>
                  </a:cubicBezTo>
                  <a:cubicBezTo>
                    <a:pt x="523231" y="1311187"/>
                    <a:pt x="568468" y="1473041"/>
                    <a:pt x="741881" y="1510682"/>
                  </a:cubicBezTo>
                  <a:cubicBezTo>
                    <a:pt x="741881" y="1510682"/>
                    <a:pt x="809738" y="1597255"/>
                    <a:pt x="907753" y="1616075"/>
                  </a:cubicBezTo>
                  <a:cubicBezTo>
                    <a:pt x="1009539" y="1597255"/>
                    <a:pt x="1077396" y="1510682"/>
                    <a:pt x="1077396" y="1510682"/>
                  </a:cubicBezTo>
                  <a:cubicBezTo>
                    <a:pt x="1250808" y="1473041"/>
                    <a:pt x="1296046" y="1311187"/>
                    <a:pt x="1296046" y="1311187"/>
                  </a:cubicBezTo>
                  <a:cubicBezTo>
                    <a:pt x="1333744" y="1318715"/>
                    <a:pt x="1345053" y="1303659"/>
                    <a:pt x="1345053" y="1303659"/>
                  </a:cubicBezTo>
                  <a:cubicBezTo>
                    <a:pt x="1345053" y="1303659"/>
                    <a:pt x="1345053" y="1296131"/>
                    <a:pt x="1348823" y="1262255"/>
                  </a:cubicBezTo>
                  <a:cubicBezTo>
                    <a:pt x="1348823" y="1262255"/>
                    <a:pt x="1503386" y="1243434"/>
                    <a:pt x="1559934" y="1058996"/>
                  </a:cubicBezTo>
                  <a:cubicBezTo>
                    <a:pt x="1559934" y="1058996"/>
                    <a:pt x="1642870" y="1013828"/>
                    <a:pt x="1684338" y="900906"/>
                  </a:cubicBezTo>
                  <a:cubicBezTo>
                    <a:pt x="1642870" y="787985"/>
                    <a:pt x="1559934" y="742816"/>
                    <a:pt x="1559934" y="742816"/>
                  </a:cubicBezTo>
                  <a:cubicBezTo>
                    <a:pt x="1503386" y="558378"/>
                    <a:pt x="1348823" y="539558"/>
                    <a:pt x="1348823" y="539558"/>
                  </a:cubicBezTo>
                  <a:cubicBezTo>
                    <a:pt x="1345053" y="505681"/>
                    <a:pt x="1345053" y="498153"/>
                    <a:pt x="1345053" y="498153"/>
                  </a:cubicBezTo>
                  <a:cubicBezTo>
                    <a:pt x="1345053" y="498153"/>
                    <a:pt x="1333744" y="483097"/>
                    <a:pt x="1296046" y="490625"/>
                  </a:cubicBezTo>
                  <a:cubicBezTo>
                    <a:pt x="1296046" y="490625"/>
                    <a:pt x="1250808" y="328771"/>
                    <a:pt x="1077396" y="294895"/>
                  </a:cubicBezTo>
                  <a:cubicBezTo>
                    <a:pt x="1077396" y="294895"/>
                    <a:pt x="1009539" y="204557"/>
                    <a:pt x="907753" y="185737"/>
                  </a:cubicBezTo>
                  <a:close/>
                  <a:moveTo>
                    <a:pt x="907754" y="0"/>
                  </a:moveTo>
                  <a:cubicBezTo>
                    <a:pt x="941654" y="33914"/>
                    <a:pt x="1024519" y="97974"/>
                    <a:pt x="1073485" y="120584"/>
                  </a:cubicBezTo>
                  <a:cubicBezTo>
                    <a:pt x="1122451" y="146962"/>
                    <a:pt x="1242983" y="207253"/>
                    <a:pt x="1303249" y="290155"/>
                  </a:cubicBezTo>
                  <a:cubicBezTo>
                    <a:pt x="1367281" y="373056"/>
                    <a:pt x="1352215" y="478567"/>
                    <a:pt x="1352215" y="478567"/>
                  </a:cubicBezTo>
                  <a:cubicBezTo>
                    <a:pt x="1352215" y="478567"/>
                    <a:pt x="1551845" y="489872"/>
                    <a:pt x="1646011" y="636833"/>
                  </a:cubicBezTo>
                  <a:cubicBezTo>
                    <a:pt x="1743943" y="780026"/>
                    <a:pt x="1762776" y="855391"/>
                    <a:pt x="1819275" y="900610"/>
                  </a:cubicBezTo>
                  <a:cubicBezTo>
                    <a:pt x="1762776" y="945829"/>
                    <a:pt x="1743943" y="1021194"/>
                    <a:pt x="1646011" y="1164387"/>
                  </a:cubicBezTo>
                  <a:cubicBezTo>
                    <a:pt x="1551845" y="1311348"/>
                    <a:pt x="1352215" y="1322653"/>
                    <a:pt x="1352215" y="1322653"/>
                  </a:cubicBezTo>
                  <a:cubicBezTo>
                    <a:pt x="1352215" y="1322653"/>
                    <a:pt x="1367281" y="1428164"/>
                    <a:pt x="1303249" y="1511065"/>
                  </a:cubicBezTo>
                  <a:cubicBezTo>
                    <a:pt x="1242983" y="1597735"/>
                    <a:pt x="1122451" y="1654259"/>
                    <a:pt x="1073485" y="1680636"/>
                  </a:cubicBezTo>
                  <a:cubicBezTo>
                    <a:pt x="1024519" y="1703246"/>
                    <a:pt x="941654" y="1767306"/>
                    <a:pt x="907754" y="1804988"/>
                  </a:cubicBezTo>
                  <a:cubicBezTo>
                    <a:pt x="877621" y="1767306"/>
                    <a:pt x="794756" y="1703246"/>
                    <a:pt x="745790" y="1680636"/>
                  </a:cubicBezTo>
                  <a:cubicBezTo>
                    <a:pt x="696824" y="1654259"/>
                    <a:pt x="576292" y="1597735"/>
                    <a:pt x="512260" y="1511065"/>
                  </a:cubicBezTo>
                  <a:cubicBezTo>
                    <a:pt x="451994" y="1428164"/>
                    <a:pt x="467060" y="1322653"/>
                    <a:pt x="467060" y="1322653"/>
                  </a:cubicBezTo>
                  <a:cubicBezTo>
                    <a:pt x="467060" y="1322653"/>
                    <a:pt x="267430" y="1311348"/>
                    <a:pt x="169498" y="1164387"/>
                  </a:cubicBezTo>
                  <a:cubicBezTo>
                    <a:pt x="75332" y="1021194"/>
                    <a:pt x="56499" y="945829"/>
                    <a:pt x="0" y="900610"/>
                  </a:cubicBezTo>
                  <a:cubicBezTo>
                    <a:pt x="56499" y="855391"/>
                    <a:pt x="75332" y="780026"/>
                    <a:pt x="169498" y="636833"/>
                  </a:cubicBezTo>
                  <a:cubicBezTo>
                    <a:pt x="267430" y="489872"/>
                    <a:pt x="467060" y="478567"/>
                    <a:pt x="467060" y="478567"/>
                  </a:cubicBezTo>
                  <a:cubicBezTo>
                    <a:pt x="467060" y="478567"/>
                    <a:pt x="451994" y="373056"/>
                    <a:pt x="512260" y="290155"/>
                  </a:cubicBezTo>
                  <a:cubicBezTo>
                    <a:pt x="576292" y="207253"/>
                    <a:pt x="696824" y="146962"/>
                    <a:pt x="745790" y="120584"/>
                  </a:cubicBezTo>
                  <a:cubicBezTo>
                    <a:pt x="794756" y="97974"/>
                    <a:pt x="877621" y="33914"/>
                    <a:pt x="907754" y="0"/>
                  </a:cubicBezTo>
                  <a:close/>
                </a:path>
              </a:pathLst>
            </a:custGeom>
            <a:noFill/>
            <a:ln>
              <a:solidFill>
                <a:srgbClr val="43495F"/>
              </a:solidFill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微软雅黑" panose="020b0503020204020204" charset="-122"/>
                <a:sym typeface="Arial" pitchFamily="34" charset="0"/>
              </a:endParaRPr>
            </a:p>
          </p:txBody>
        </p:sp>
      </p:grpSp>
      <p:grpSp>
        <p:nvGrpSpPr>
          <p:cNvPr id="24" name="组合 23" title=""/>
          <p:cNvGrpSpPr/>
          <p:nvPr>
            <p:custDataLst>
              <p:tags r:id="rId7"/>
            </p:custDataLst>
          </p:nvPr>
        </p:nvGrpSpPr>
        <p:grpSpPr>
          <a:xfrm>
            <a:off x="8689340" y="259715"/>
            <a:ext cx="1226820" cy="1226820"/>
            <a:chOff x="4022919" y="1953286"/>
            <a:chExt cx="1620000" cy="1620000"/>
          </a:xfrm>
          <a:solidFill>
            <a:srgbClr val="38518C"/>
          </a:solidFill>
        </p:grpSpPr>
        <p:sp>
          <p:nvSpPr>
            <p:cNvPr id="25" name="任意多边形 24"/>
            <p:cNvSpPr/>
            <p:nvPr>
              <p:custDataLst>
                <p:tags r:id="rId8"/>
              </p:custDataLst>
            </p:nvPr>
          </p:nvSpPr>
          <p:spPr bwMode="auto">
            <a:xfrm rot="5400000">
              <a:off x="4022919" y="1953286"/>
              <a:ext cx="1620000" cy="1620000"/>
            </a:xfrm>
            <a:custGeom>
              <a:gdLst>
                <a:gd name="connsiteX0" fmla="*/ 1141709 w 2279650"/>
                <a:gd name="connsiteY0" fmla="*/ 173038 h 2274888"/>
                <a:gd name="connsiteX1" fmla="*/ 813858 w 2279650"/>
                <a:gd name="connsiteY1" fmla="*/ 391536 h 2274888"/>
                <a:gd name="connsiteX2" fmla="*/ 648049 w 2279650"/>
                <a:gd name="connsiteY2" fmla="*/ 670310 h 2274888"/>
                <a:gd name="connsiteX3" fmla="*/ 354113 w 2279650"/>
                <a:gd name="connsiteY3" fmla="*/ 851136 h 2274888"/>
                <a:gd name="connsiteX4" fmla="*/ 161925 w 2279650"/>
                <a:gd name="connsiteY4" fmla="*/ 1137445 h 2274888"/>
                <a:gd name="connsiteX5" fmla="*/ 354113 w 2279650"/>
                <a:gd name="connsiteY5" fmla="*/ 1423753 h 2274888"/>
                <a:gd name="connsiteX6" fmla="*/ 648049 w 2279650"/>
                <a:gd name="connsiteY6" fmla="*/ 1608346 h 2274888"/>
                <a:gd name="connsiteX7" fmla="*/ 813858 w 2279650"/>
                <a:gd name="connsiteY7" fmla="*/ 1883353 h 2274888"/>
                <a:gd name="connsiteX8" fmla="*/ 1141709 w 2279650"/>
                <a:gd name="connsiteY8" fmla="*/ 2101851 h 2274888"/>
                <a:gd name="connsiteX9" fmla="*/ 1469560 w 2279650"/>
                <a:gd name="connsiteY9" fmla="*/ 1883353 h 2274888"/>
                <a:gd name="connsiteX10" fmla="*/ 1635370 w 2279650"/>
                <a:gd name="connsiteY10" fmla="*/ 1608346 h 2274888"/>
                <a:gd name="connsiteX11" fmla="*/ 1925537 w 2279650"/>
                <a:gd name="connsiteY11" fmla="*/ 1423753 h 2274888"/>
                <a:gd name="connsiteX12" fmla="*/ 2117725 w 2279650"/>
                <a:gd name="connsiteY12" fmla="*/ 1137445 h 2274888"/>
                <a:gd name="connsiteX13" fmla="*/ 1925537 w 2279650"/>
                <a:gd name="connsiteY13" fmla="*/ 851136 h 2274888"/>
                <a:gd name="connsiteX14" fmla="*/ 1635370 w 2279650"/>
                <a:gd name="connsiteY14" fmla="*/ 670310 h 2274888"/>
                <a:gd name="connsiteX15" fmla="*/ 1469560 w 2279650"/>
                <a:gd name="connsiteY15" fmla="*/ 391536 h 2274888"/>
                <a:gd name="connsiteX16" fmla="*/ 1141709 w 2279650"/>
                <a:gd name="connsiteY16" fmla="*/ 173038 h 2274888"/>
                <a:gd name="connsiteX17" fmla="*/ 1141709 w 2279650"/>
                <a:gd name="connsiteY17" fmla="*/ 0 h 2274888"/>
                <a:gd name="connsiteX18" fmla="*/ 1578799 w 2279650"/>
                <a:gd name="connsiteY18" fmla="*/ 350273 h 2274888"/>
                <a:gd name="connsiteX19" fmla="*/ 1721984 w 2279650"/>
                <a:gd name="connsiteY19" fmla="*/ 591320 h 2274888"/>
                <a:gd name="connsiteX20" fmla="*/ 2087481 w 2279650"/>
                <a:gd name="connsiteY20" fmla="*/ 896396 h 2274888"/>
                <a:gd name="connsiteX21" fmla="*/ 2279650 w 2279650"/>
                <a:gd name="connsiteY21" fmla="*/ 1137444 h 2274888"/>
                <a:gd name="connsiteX22" fmla="*/ 2087481 w 2279650"/>
                <a:gd name="connsiteY22" fmla="*/ 1378492 h 2274888"/>
                <a:gd name="connsiteX23" fmla="*/ 1721984 w 2279650"/>
                <a:gd name="connsiteY23" fmla="*/ 1683568 h 2274888"/>
                <a:gd name="connsiteX24" fmla="*/ 1578799 w 2279650"/>
                <a:gd name="connsiteY24" fmla="*/ 1928382 h 2274888"/>
                <a:gd name="connsiteX25" fmla="*/ 1141709 w 2279650"/>
                <a:gd name="connsiteY25" fmla="*/ 2274888 h 2274888"/>
                <a:gd name="connsiteX26" fmla="*/ 700851 w 2279650"/>
                <a:gd name="connsiteY26" fmla="*/ 1928382 h 2274888"/>
                <a:gd name="connsiteX27" fmla="*/ 557667 w 2279650"/>
                <a:gd name="connsiteY27" fmla="*/ 1683568 h 2274888"/>
                <a:gd name="connsiteX28" fmla="*/ 195937 w 2279650"/>
                <a:gd name="connsiteY28" fmla="*/ 1378492 h 2274888"/>
                <a:gd name="connsiteX29" fmla="*/ 0 w 2279650"/>
                <a:gd name="connsiteY29" fmla="*/ 1137444 h 2274888"/>
                <a:gd name="connsiteX30" fmla="*/ 195937 w 2279650"/>
                <a:gd name="connsiteY30" fmla="*/ 896396 h 2274888"/>
                <a:gd name="connsiteX31" fmla="*/ 557667 w 2279650"/>
                <a:gd name="connsiteY31" fmla="*/ 591320 h 2274888"/>
                <a:gd name="connsiteX32" fmla="*/ 700851 w 2279650"/>
                <a:gd name="connsiteY32" fmla="*/ 350273 h 2274888"/>
                <a:gd name="connsiteX33" fmla="*/ 1141709 w 2279650"/>
                <a:gd name="connsiteY33" fmla="*/ 0 h 22748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2279650" h="2274888">
                  <a:moveTo>
                    <a:pt x="1141709" y="173038"/>
                  </a:moveTo>
                  <a:cubicBezTo>
                    <a:pt x="1039962" y="289822"/>
                    <a:pt x="957058" y="289822"/>
                    <a:pt x="813858" y="391536"/>
                  </a:cubicBezTo>
                  <a:cubicBezTo>
                    <a:pt x="670659" y="493251"/>
                    <a:pt x="648049" y="670310"/>
                    <a:pt x="648049" y="670310"/>
                  </a:cubicBezTo>
                  <a:cubicBezTo>
                    <a:pt x="648049" y="670310"/>
                    <a:pt x="455860" y="696681"/>
                    <a:pt x="354113" y="851136"/>
                  </a:cubicBezTo>
                  <a:cubicBezTo>
                    <a:pt x="256135" y="1001825"/>
                    <a:pt x="237293" y="1103540"/>
                    <a:pt x="161925" y="1137445"/>
                  </a:cubicBezTo>
                  <a:cubicBezTo>
                    <a:pt x="237293" y="1171350"/>
                    <a:pt x="256135" y="1273064"/>
                    <a:pt x="354113" y="1423753"/>
                  </a:cubicBezTo>
                  <a:cubicBezTo>
                    <a:pt x="455860" y="1578209"/>
                    <a:pt x="648049" y="1608346"/>
                    <a:pt x="648049" y="1608346"/>
                  </a:cubicBezTo>
                  <a:cubicBezTo>
                    <a:pt x="648049" y="1608346"/>
                    <a:pt x="670659" y="1781638"/>
                    <a:pt x="813858" y="1883353"/>
                  </a:cubicBezTo>
                  <a:cubicBezTo>
                    <a:pt x="957058" y="1988835"/>
                    <a:pt x="1039962" y="1988835"/>
                    <a:pt x="1141709" y="2101851"/>
                  </a:cubicBezTo>
                  <a:cubicBezTo>
                    <a:pt x="1243456" y="1988835"/>
                    <a:pt x="1326361" y="1988835"/>
                    <a:pt x="1469560" y="1883353"/>
                  </a:cubicBezTo>
                  <a:cubicBezTo>
                    <a:pt x="1612759" y="1781638"/>
                    <a:pt x="1635370" y="1608346"/>
                    <a:pt x="1635370" y="1608346"/>
                  </a:cubicBezTo>
                  <a:cubicBezTo>
                    <a:pt x="1635370" y="1608346"/>
                    <a:pt x="1823790" y="1578209"/>
                    <a:pt x="1925537" y="1423753"/>
                  </a:cubicBezTo>
                  <a:cubicBezTo>
                    <a:pt x="2027283" y="1273064"/>
                    <a:pt x="2046125" y="1171350"/>
                    <a:pt x="2117725" y="1137445"/>
                  </a:cubicBezTo>
                  <a:cubicBezTo>
                    <a:pt x="2046125" y="1103540"/>
                    <a:pt x="2027283" y="1001825"/>
                    <a:pt x="1925537" y="851136"/>
                  </a:cubicBezTo>
                  <a:cubicBezTo>
                    <a:pt x="1823790" y="696681"/>
                    <a:pt x="1635370" y="670310"/>
                    <a:pt x="1635370" y="670310"/>
                  </a:cubicBezTo>
                  <a:cubicBezTo>
                    <a:pt x="1635370" y="670310"/>
                    <a:pt x="1612759" y="493251"/>
                    <a:pt x="1469560" y="391536"/>
                  </a:cubicBezTo>
                  <a:cubicBezTo>
                    <a:pt x="1326361" y="289822"/>
                    <a:pt x="1243456" y="289822"/>
                    <a:pt x="1141709" y="173038"/>
                  </a:cubicBezTo>
                  <a:close/>
                  <a:moveTo>
                    <a:pt x="1141709" y="0"/>
                  </a:moveTo>
                  <a:cubicBezTo>
                    <a:pt x="1228373" y="180786"/>
                    <a:pt x="1439382" y="252347"/>
                    <a:pt x="1578799" y="350273"/>
                  </a:cubicBezTo>
                  <a:cubicBezTo>
                    <a:pt x="1718216" y="444432"/>
                    <a:pt x="1721984" y="591320"/>
                    <a:pt x="1721984" y="591320"/>
                  </a:cubicBezTo>
                  <a:cubicBezTo>
                    <a:pt x="1721984" y="591320"/>
                    <a:pt x="1929225" y="651582"/>
                    <a:pt x="2087481" y="896396"/>
                  </a:cubicBezTo>
                  <a:cubicBezTo>
                    <a:pt x="2241970" y="1141211"/>
                    <a:pt x="2189218" y="1114846"/>
                    <a:pt x="2279650" y="1137444"/>
                  </a:cubicBezTo>
                  <a:cubicBezTo>
                    <a:pt x="2189218" y="1160042"/>
                    <a:pt x="2241970" y="1133678"/>
                    <a:pt x="2087481" y="1378492"/>
                  </a:cubicBezTo>
                  <a:cubicBezTo>
                    <a:pt x="1929225" y="1623306"/>
                    <a:pt x="1721984" y="1683568"/>
                    <a:pt x="1721984" y="1683568"/>
                  </a:cubicBezTo>
                  <a:cubicBezTo>
                    <a:pt x="1721984" y="1683568"/>
                    <a:pt x="1718216" y="1830456"/>
                    <a:pt x="1578799" y="1928382"/>
                  </a:cubicBezTo>
                  <a:cubicBezTo>
                    <a:pt x="1439382" y="2022541"/>
                    <a:pt x="1228373" y="2094102"/>
                    <a:pt x="1141709" y="2274888"/>
                  </a:cubicBezTo>
                  <a:cubicBezTo>
                    <a:pt x="1051277" y="2094102"/>
                    <a:pt x="840268" y="2022541"/>
                    <a:pt x="700851" y="1928382"/>
                  </a:cubicBezTo>
                  <a:cubicBezTo>
                    <a:pt x="565203" y="1830456"/>
                    <a:pt x="557667" y="1683568"/>
                    <a:pt x="557667" y="1683568"/>
                  </a:cubicBezTo>
                  <a:cubicBezTo>
                    <a:pt x="557667" y="1683568"/>
                    <a:pt x="350426" y="1623306"/>
                    <a:pt x="195937" y="1378492"/>
                  </a:cubicBezTo>
                  <a:cubicBezTo>
                    <a:pt x="37680" y="1133678"/>
                    <a:pt x="94200" y="1160042"/>
                    <a:pt x="0" y="1137444"/>
                  </a:cubicBezTo>
                  <a:cubicBezTo>
                    <a:pt x="94200" y="1114846"/>
                    <a:pt x="37680" y="1141211"/>
                    <a:pt x="195937" y="896396"/>
                  </a:cubicBezTo>
                  <a:cubicBezTo>
                    <a:pt x="350426" y="651582"/>
                    <a:pt x="557667" y="591320"/>
                    <a:pt x="557667" y="591320"/>
                  </a:cubicBezTo>
                  <a:cubicBezTo>
                    <a:pt x="557667" y="591320"/>
                    <a:pt x="565203" y="444432"/>
                    <a:pt x="700851" y="350273"/>
                  </a:cubicBezTo>
                  <a:cubicBezTo>
                    <a:pt x="840268" y="252347"/>
                    <a:pt x="1051277" y="180786"/>
                    <a:pt x="1141709" y="0"/>
                  </a:cubicBezTo>
                  <a:close/>
                </a:path>
              </a:pathLst>
            </a:custGeom>
            <a:solidFill>
              <a:srgbClr val="43495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微软雅黑" panose="020b0503020204020204" charset="-122"/>
                <a:sym typeface="Arial" pitchFamily="34" charset="0"/>
              </a:endParaRPr>
            </a:p>
          </p:txBody>
        </p:sp>
        <p:sp>
          <p:nvSpPr>
            <p:cNvPr id="26" name="任意多边形 25"/>
            <p:cNvSpPr/>
            <p:nvPr>
              <p:custDataLst>
                <p:tags r:id="rId9"/>
              </p:custDataLst>
            </p:nvPr>
          </p:nvSpPr>
          <p:spPr bwMode="auto">
            <a:xfrm rot="5400000">
              <a:off x="4183108" y="2120597"/>
              <a:ext cx="1292840" cy="1285374"/>
            </a:xfrm>
            <a:custGeom>
              <a:gdLst>
                <a:gd name="connsiteX0" fmla="*/ 696806 w 1819275"/>
                <a:gd name="connsiteY0" fmla="*/ 1179512 h 1804988"/>
                <a:gd name="connsiteX1" fmla="*/ 794746 w 1819275"/>
                <a:gd name="connsiteY1" fmla="*/ 1277492 h 1804988"/>
                <a:gd name="connsiteX2" fmla="*/ 911522 w 1819275"/>
                <a:gd name="connsiteY2" fmla="*/ 1367935 h 1804988"/>
                <a:gd name="connsiteX3" fmla="*/ 1024530 w 1819275"/>
                <a:gd name="connsiteY3" fmla="*/ 1277492 h 1804988"/>
                <a:gd name="connsiteX4" fmla="*/ 1122471 w 1819275"/>
                <a:gd name="connsiteY4" fmla="*/ 1179512 h 1804988"/>
                <a:gd name="connsiteX5" fmla="*/ 1243013 w 1819275"/>
                <a:gd name="connsiteY5" fmla="*/ 1288798 h 1804988"/>
                <a:gd name="connsiteX6" fmla="*/ 1175208 w 1819275"/>
                <a:gd name="connsiteY6" fmla="*/ 1431999 h 1804988"/>
                <a:gd name="connsiteX7" fmla="*/ 1039598 w 1819275"/>
                <a:gd name="connsiteY7" fmla="*/ 1435767 h 1804988"/>
                <a:gd name="connsiteX8" fmla="*/ 1084801 w 1819275"/>
                <a:gd name="connsiteY8" fmla="*/ 1416925 h 1804988"/>
                <a:gd name="connsiteX9" fmla="*/ 1032064 w 1819275"/>
                <a:gd name="connsiteY9" fmla="*/ 1409388 h 1804988"/>
                <a:gd name="connsiteX10" fmla="*/ 1050899 w 1819275"/>
                <a:gd name="connsiteY10" fmla="*/ 1480989 h 1804988"/>
                <a:gd name="connsiteX11" fmla="*/ 911522 w 1819275"/>
                <a:gd name="connsiteY11" fmla="*/ 1582737 h 1804988"/>
                <a:gd name="connsiteX12" fmla="*/ 768378 w 1819275"/>
                <a:gd name="connsiteY12" fmla="*/ 1480989 h 1804988"/>
                <a:gd name="connsiteX13" fmla="*/ 787213 w 1819275"/>
                <a:gd name="connsiteY13" fmla="*/ 1409388 h 1804988"/>
                <a:gd name="connsiteX14" fmla="*/ 734475 w 1819275"/>
                <a:gd name="connsiteY14" fmla="*/ 1416925 h 1804988"/>
                <a:gd name="connsiteX15" fmla="*/ 779679 w 1819275"/>
                <a:gd name="connsiteY15" fmla="*/ 1435767 h 1804988"/>
                <a:gd name="connsiteX16" fmla="*/ 644068 w 1819275"/>
                <a:gd name="connsiteY16" fmla="*/ 1431999 h 1804988"/>
                <a:gd name="connsiteX17" fmla="*/ 576263 w 1819275"/>
                <a:gd name="connsiteY17" fmla="*/ 1288798 h 1804988"/>
                <a:gd name="connsiteX18" fmla="*/ 696806 w 1819275"/>
                <a:gd name="connsiteY18" fmla="*/ 1179512 h 1804988"/>
                <a:gd name="connsiteX19" fmla="*/ 765493 w 1819275"/>
                <a:gd name="connsiteY19" fmla="*/ 1081087 h 1804988"/>
                <a:gd name="connsiteX20" fmla="*/ 912314 w 1819275"/>
                <a:gd name="connsiteY20" fmla="*/ 1118757 h 1804988"/>
                <a:gd name="connsiteX21" fmla="*/ 1055371 w 1819275"/>
                <a:gd name="connsiteY21" fmla="*/ 1081087 h 1804988"/>
                <a:gd name="connsiteX22" fmla="*/ 991372 w 1819275"/>
                <a:gd name="connsiteY22" fmla="*/ 1246833 h 1804988"/>
                <a:gd name="connsiteX23" fmla="*/ 912314 w 1819275"/>
                <a:gd name="connsiteY23" fmla="*/ 1303337 h 1804988"/>
                <a:gd name="connsiteX24" fmla="*/ 833257 w 1819275"/>
                <a:gd name="connsiteY24" fmla="*/ 1246833 h 1804988"/>
                <a:gd name="connsiteX25" fmla="*/ 765493 w 1819275"/>
                <a:gd name="connsiteY25" fmla="*/ 1081087 h 1804988"/>
                <a:gd name="connsiteX26" fmla="*/ 1122363 w 1819275"/>
                <a:gd name="connsiteY26" fmla="*/ 1069975 h 1804988"/>
                <a:gd name="connsiteX27" fmla="*/ 1220391 w 1819275"/>
                <a:gd name="connsiteY27" fmla="*/ 1085031 h 1804988"/>
                <a:gd name="connsiteX28" fmla="*/ 1325960 w 1819275"/>
                <a:gd name="connsiteY28" fmla="*/ 1303338 h 1804988"/>
                <a:gd name="connsiteX29" fmla="*/ 1126133 w 1819275"/>
                <a:gd name="connsiteY29" fmla="*/ 1164073 h 1804988"/>
                <a:gd name="connsiteX30" fmla="*/ 1122363 w 1819275"/>
                <a:gd name="connsiteY30" fmla="*/ 1069975 h 1804988"/>
                <a:gd name="connsiteX31" fmla="*/ 696914 w 1819275"/>
                <a:gd name="connsiteY31" fmla="*/ 1069975 h 1804988"/>
                <a:gd name="connsiteX32" fmla="*/ 693144 w 1819275"/>
                <a:gd name="connsiteY32" fmla="*/ 1164073 h 1804988"/>
                <a:gd name="connsiteX33" fmla="*/ 493317 w 1819275"/>
                <a:gd name="connsiteY33" fmla="*/ 1303338 h 1804988"/>
                <a:gd name="connsiteX34" fmla="*/ 598886 w 1819275"/>
                <a:gd name="connsiteY34" fmla="*/ 1085031 h 1804988"/>
                <a:gd name="connsiteX35" fmla="*/ 696914 w 1819275"/>
                <a:gd name="connsiteY35" fmla="*/ 1069975 h 1804988"/>
                <a:gd name="connsiteX36" fmla="*/ 1164680 w 1819275"/>
                <a:gd name="connsiteY36" fmla="*/ 754062 h 1804988"/>
                <a:gd name="connsiteX37" fmla="*/ 1255245 w 1819275"/>
                <a:gd name="connsiteY37" fmla="*/ 825610 h 1804988"/>
                <a:gd name="connsiteX38" fmla="*/ 1338264 w 1819275"/>
                <a:gd name="connsiteY38" fmla="*/ 897159 h 1804988"/>
                <a:gd name="connsiteX39" fmla="*/ 1255245 w 1819275"/>
                <a:gd name="connsiteY39" fmla="*/ 964941 h 1804988"/>
                <a:gd name="connsiteX40" fmla="*/ 1108076 w 1819275"/>
                <a:gd name="connsiteY40" fmla="*/ 1025192 h 1804988"/>
                <a:gd name="connsiteX41" fmla="*/ 1157132 w 1819275"/>
                <a:gd name="connsiteY41" fmla="*/ 897159 h 1804988"/>
                <a:gd name="connsiteX42" fmla="*/ 1108076 w 1819275"/>
                <a:gd name="connsiteY42" fmla="*/ 765359 h 1804988"/>
                <a:gd name="connsiteX43" fmla="*/ 1164680 w 1819275"/>
                <a:gd name="connsiteY43" fmla="*/ 754062 h 1804988"/>
                <a:gd name="connsiteX44" fmla="*/ 655945 w 1819275"/>
                <a:gd name="connsiteY44" fmla="*/ 754062 h 1804988"/>
                <a:gd name="connsiteX45" fmla="*/ 712788 w 1819275"/>
                <a:gd name="connsiteY45" fmla="*/ 765359 h 1804988"/>
                <a:gd name="connsiteX46" fmla="*/ 667314 w 1819275"/>
                <a:gd name="connsiteY46" fmla="*/ 897159 h 1804988"/>
                <a:gd name="connsiteX47" fmla="*/ 712788 w 1819275"/>
                <a:gd name="connsiteY47" fmla="*/ 1025192 h 1804988"/>
                <a:gd name="connsiteX48" fmla="*/ 564997 w 1819275"/>
                <a:gd name="connsiteY48" fmla="*/ 964941 h 1804988"/>
                <a:gd name="connsiteX49" fmla="*/ 477838 w 1819275"/>
                <a:gd name="connsiteY49" fmla="*/ 897159 h 1804988"/>
                <a:gd name="connsiteX50" fmla="*/ 564997 w 1819275"/>
                <a:gd name="connsiteY50" fmla="*/ 825610 h 1804988"/>
                <a:gd name="connsiteX51" fmla="*/ 655945 w 1819275"/>
                <a:gd name="connsiteY51" fmla="*/ 754062 h 1804988"/>
                <a:gd name="connsiteX52" fmla="*/ 908051 w 1819275"/>
                <a:gd name="connsiteY52" fmla="*/ 715962 h 1804988"/>
                <a:gd name="connsiteX53" fmla="*/ 1089026 w 1819275"/>
                <a:gd name="connsiteY53" fmla="*/ 896937 h 1804988"/>
                <a:gd name="connsiteX54" fmla="*/ 908051 w 1819275"/>
                <a:gd name="connsiteY54" fmla="*/ 1077912 h 1804988"/>
                <a:gd name="connsiteX55" fmla="*/ 727076 w 1819275"/>
                <a:gd name="connsiteY55" fmla="*/ 896937 h 1804988"/>
                <a:gd name="connsiteX56" fmla="*/ 908051 w 1819275"/>
                <a:gd name="connsiteY56" fmla="*/ 715962 h 1804988"/>
                <a:gd name="connsiteX57" fmla="*/ 1329427 w 1819275"/>
                <a:gd name="connsiteY57" fmla="*/ 588962 h 1804988"/>
                <a:gd name="connsiteX58" fmla="*/ 1480390 w 1819275"/>
                <a:gd name="connsiteY58" fmla="*/ 664129 h 1804988"/>
                <a:gd name="connsiteX59" fmla="*/ 1469068 w 1819275"/>
                <a:gd name="connsiteY59" fmla="*/ 765605 h 1804988"/>
                <a:gd name="connsiteX60" fmla="*/ 1472842 w 1819275"/>
                <a:gd name="connsiteY60" fmla="*/ 720505 h 1804988"/>
                <a:gd name="connsiteX61" fmla="*/ 1435101 w 1819275"/>
                <a:gd name="connsiteY61" fmla="*/ 743055 h 1804988"/>
                <a:gd name="connsiteX62" fmla="*/ 1518130 w 1819275"/>
                <a:gd name="connsiteY62" fmla="*/ 761847 h 1804988"/>
                <a:gd name="connsiteX63" fmla="*/ 1635126 w 1819275"/>
                <a:gd name="connsiteY63" fmla="*/ 897148 h 1804988"/>
                <a:gd name="connsiteX64" fmla="*/ 1518130 w 1819275"/>
                <a:gd name="connsiteY64" fmla="*/ 1032449 h 1804988"/>
                <a:gd name="connsiteX65" fmla="*/ 1435101 w 1819275"/>
                <a:gd name="connsiteY65" fmla="*/ 1047482 h 1804988"/>
                <a:gd name="connsiteX66" fmla="*/ 1472842 w 1819275"/>
                <a:gd name="connsiteY66" fmla="*/ 1073791 h 1804988"/>
                <a:gd name="connsiteX67" fmla="*/ 1469068 w 1819275"/>
                <a:gd name="connsiteY67" fmla="*/ 1024932 h 1804988"/>
                <a:gd name="connsiteX68" fmla="*/ 1480390 w 1819275"/>
                <a:gd name="connsiteY68" fmla="*/ 1126408 h 1804988"/>
                <a:gd name="connsiteX69" fmla="*/ 1325653 w 1819275"/>
                <a:gd name="connsiteY69" fmla="*/ 1201775 h 1804988"/>
                <a:gd name="connsiteX70" fmla="*/ 1235076 w 1819275"/>
                <a:gd name="connsiteY70" fmla="*/ 1081307 h 1804988"/>
                <a:gd name="connsiteX71" fmla="*/ 1303009 w 1819275"/>
                <a:gd name="connsiteY71" fmla="*/ 1006140 h 1804988"/>
                <a:gd name="connsiteX72" fmla="*/ 1408683 w 1819275"/>
                <a:gd name="connsiteY72" fmla="*/ 897148 h 1804988"/>
                <a:gd name="connsiteX73" fmla="*/ 1303009 w 1819275"/>
                <a:gd name="connsiteY73" fmla="*/ 788155 h 1804988"/>
                <a:gd name="connsiteX74" fmla="*/ 1235076 w 1819275"/>
                <a:gd name="connsiteY74" fmla="*/ 712988 h 1804988"/>
                <a:gd name="connsiteX75" fmla="*/ 1325653 w 1819275"/>
                <a:gd name="connsiteY75" fmla="*/ 592720 h 1804988"/>
                <a:gd name="connsiteX76" fmla="*/ 1329427 w 1819275"/>
                <a:gd name="connsiteY76" fmla="*/ 588962 h 1804988"/>
                <a:gd name="connsiteX77" fmla="*/ 490312 w 1819275"/>
                <a:gd name="connsiteY77" fmla="*/ 588962 h 1804988"/>
                <a:gd name="connsiteX78" fmla="*/ 494092 w 1819275"/>
                <a:gd name="connsiteY78" fmla="*/ 592720 h 1804988"/>
                <a:gd name="connsiteX79" fmla="*/ 581026 w 1819275"/>
                <a:gd name="connsiteY79" fmla="*/ 712988 h 1804988"/>
                <a:gd name="connsiteX80" fmla="*/ 516770 w 1819275"/>
                <a:gd name="connsiteY80" fmla="*/ 788155 h 1804988"/>
                <a:gd name="connsiteX81" fmla="*/ 410937 w 1819275"/>
                <a:gd name="connsiteY81" fmla="*/ 897148 h 1804988"/>
                <a:gd name="connsiteX82" fmla="*/ 516770 w 1819275"/>
                <a:gd name="connsiteY82" fmla="*/ 1006140 h 1804988"/>
                <a:gd name="connsiteX83" fmla="*/ 581026 w 1819275"/>
                <a:gd name="connsiteY83" fmla="*/ 1081307 h 1804988"/>
                <a:gd name="connsiteX84" fmla="*/ 494092 w 1819275"/>
                <a:gd name="connsiteY84" fmla="*/ 1201775 h 1804988"/>
                <a:gd name="connsiteX85" fmla="*/ 339121 w 1819275"/>
                <a:gd name="connsiteY85" fmla="*/ 1126408 h 1804988"/>
                <a:gd name="connsiteX86" fmla="*/ 350461 w 1819275"/>
                <a:gd name="connsiteY86" fmla="*/ 1024932 h 1804988"/>
                <a:gd name="connsiteX87" fmla="*/ 346681 w 1819275"/>
                <a:gd name="connsiteY87" fmla="*/ 1073791 h 1804988"/>
                <a:gd name="connsiteX88" fmla="*/ 384478 w 1819275"/>
                <a:gd name="connsiteY88" fmla="*/ 1047482 h 1804988"/>
                <a:gd name="connsiteX89" fmla="*/ 301324 w 1819275"/>
                <a:gd name="connsiteY89" fmla="*/ 1032449 h 1804988"/>
                <a:gd name="connsiteX90" fmla="*/ 184151 w 1819275"/>
                <a:gd name="connsiteY90" fmla="*/ 897148 h 1804988"/>
                <a:gd name="connsiteX91" fmla="*/ 301324 w 1819275"/>
                <a:gd name="connsiteY91" fmla="*/ 761847 h 1804988"/>
                <a:gd name="connsiteX92" fmla="*/ 384478 w 1819275"/>
                <a:gd name="connsiteY92" fmla="*/ 743055 h 1804988"/>
                <a:gd name="connsiteX93" fmla="*/ 346681 w 1819275"/>
                <a:gd name="connsiteY93" fmla="*/ 720505 h 1804988"/>
                <a:gd name="connsiteX94" fmla="*/ 350461 w 1819275"/>
                <a:gd name="connsiteY94" fmla="*/ 765605 h 1804988"/>
                <a:gd name="connsiteX95" fmla="*/ 339121 w 1819275"/>
                <a:gd name="connsiteY95" fmla="*/ 664129 h 1804988"/>
                <a:gd name="connsiteX96" fmla="*/ 490312 w 1819275"/>
                <a:gd name="connsiteY96" fmla="*/ 588962 h 1804988"/>
                <a:gd name="connsiteX97" fmla="*/ 1325960 w 1819275"/>
                <a:gd name="connsiteY97" fmla="*/ 498475 h 1804988"/>
                <a:gd name="connsiteX98" fmla="*/ 1220391 w 1819275"/>
                <a:gd name="connsiteY98" fmla="*/ 716782 h 1804988"/>
                <a:gd name="connsiteX99" fmla="*/ 1122363 w 1819275"/>
                <a:gd name="connsiteY99" fmla="*/ 731838 h 1804988"/>
                <a:gd name="connsiteX100" fmla="*/ 1126133 w 1819275"/>
                <a:gd name="connsiteY100" fmla="*/ 637740 h 1804988"/>
                <a:gd name="connsiteX101" fmla="*/ 1325960 w 1819275"/>
                <a:gd name="connsiteY101" fmla="*/ 498475 h 1804988"/>
                <a:gd name="connsiteX102" fmla="*/ 912314 w 1819275"/>
                <a:gd name="connsiteY102" fmla="*/ 498475 h 1804988"/>
                <a:gd name="connsiteX103" fmla="*/ 991372 w 1819275"/>
                <a:gd name="connsiteY103" fmla="*/ 554979 h 1804988"/>
                <a:gd name="connsiteX104" fmla="*/ 1055371 w 1819275"/>
                <a:gd name="connsiteY104" fmla="*/ 720725 h 1804988"/>
                <a:gd name="connsiteX105" fmla="*/ 912314 w 1819275"/>
                <a:gd name="connsiteY105" fmla="*/ 683056 h 1804988"/>
                <a:gd name="connsiteX106" fmla="*/ 765493 w 1819275"/>
                <a:gd name="connsiteY106" fmla="*/ 720725 h 1804988"/>
                <a:gd name="connsiteX107" fmla="*/ 833257 w 1819275"/>
                <a:gd name="connsiteY107" fmla="*/ 554979 h 1804988"/>
                <a:gd name="connsiteX108" fmla="*/ 912314 w 1819275"/>
                <a:gd name="connsiteY108" fmla="*/ 498475 h 1804988"/>
                <a:gd name="connsiteX109" fmla="*/ 493317 w 1819275"/>
                <a:gd name="connsiteY109" fmla="*/ 498475 h 1804988"/>
                <a:gd name="connsiteX110" fmla="*/ 693144 w 1819275"/>
                <a:gd name="connsiteY110" fmla="*/ 637740 h 1804988"/>
                <a:gd name="connsiteX111" fmla="*/ 696914 w 1819275"/>
                <a:gd name="connsiteY111" fmla="*/ 731838 h 1804988"/>
                <a:gd name="connsiteX112" fmla="*/ 598886 w 1819275"/>
                <a:gd name="connsiteY112" fmla="*/ 716782 h 1804988"/>
                <a:gd name="connsiteX113" fmla="*/ 493317 w 1819275"/>
                <a:gd name="connsiteY113" fmla="*/ 498475 h 1804988"/>
                <a:gd name="connsiteX114" fmla="*/ 911522 w 1819275"/>
                <a:gd name="connsiteY114" fmla="*/ 222250 h 1804988"/>
                <a:gd name="connsiteX115" fmla="*/ 1050899 w 1819275"/>
                <a:gd name="connsiteY115" fmla="*/ 320230 h 1804988"/>
                <a:gd name="connsiteX116" fmla="*/ 1032064 w 1819275"/>
                <a:gd name="connsiteY116" fmla="*/ 391831 h 1804988"/>
                <a:gd name="connsiteX117" fmla="*/ 1084801 w 1819275"/>
                <a:gd name="connsiteY117" fmla="*/ 384294 h 1804988"/>
                <a:gd name="connsiteX118" fmla="*/ 1039598 w 1819275"/>
                <a:gd name="connsiteY118" fmla="*/ 365452 h 1804988"/>
                <a:gd name="connsiteX119" fmla="*/ 1175208 w 1819275"/>
                <a:gd name="connsiteY119" fmla="*/ 369220 h 1804988"/>
                <a:gd name="connsiteX120" fmla="*/ 1243013 w 1819275"/>
                <a:gd name="connsiteY120" fmla="*/ 512421 h 1804988"/>
                <a:gd name="connsiteX121" fmla="*/ 1122471 w 1819275"/>
                <a:gd name="connsiteY121" fmla="*/ 625475 h 1804988"/>
                <a:gd name="connsiteX122" fmla="*/ 1024530 w 1819275"/>
                <a:gd name="connsiteY122" fmla="*/ 523727 h 1804988"/>
                <a:gd name="connsiteX123" fmla="*/ 911522 w 1819275"/>
                <a:gd name="connsiteY123" fmla="*/ 433284 h 1804988"/>
                <a:gd name="connsiteX124" fmla="*/ 794746 w 1819275"/>
                <a:gd name="connsiteY124" fmla="*/ 523727 h 1804988"/>
                <a:gd name="connsiteX125" fmla="*/ 696806 w 1819275"/>
                <a:gd name="connsiteY125" fmla="*/ 625475 h 1804988"/>
                <a:gd name="connsiteX126" fmla="*/ 576263 w 1819275"/>
                <a:gd name="connsiteY126" fmla="*/ 512421 h 1804988"/>
                <a:gd name="connsiteX127" fmla="*/ 644068 w 1819275"/>
                <a:gd name="connsiteY127" fmla="*/ 369220 h 1804988"/>
                <a:gd name="connsiteX128" fmla="*/ 779679 w 1819275"/>
                <a:gd name="connsiteY128" fmla="*/ 365452 h 1804988"/>
                <a:gd name="connsiteX129" fmla="*/ 734475 w 1819275"/>
                <a:gd name="connsiteY129" fmla="*/ 384294 h 1804988"/>
                <a:gd name="connsiteX130" fmla="*/ 787213 w 1819275"/>
                <a:gd name="connsiteY130" fmla="*/ 391831 h 1804988"/>
                <a:gd name="connsiteX131" fmla="*/ 768378 w 1819275"/>
                <a:gd name="connsiteY131" fmla="*/ 320230 h 1804988"/>
                <a:gd name="connsiteX132" fmla="*/ 911522 w 1819275"/>
                <a:gd name="connsiteY132" fmla="*/ 222250 h 1804988"/>
                <a:gd name="connsiteX133" fmla="*/ 907753 w 1819275"/>
                <a:gd name="connsiteY133" fmla="*/ 185737 h 1804988"/>
                <a:gd name="connsiteX134" fmla="*/ 741881 w 1819275"/>
                <a:gd name="connsiteY134" fmla="*/ 294895 h 1804988"/>
                <a:gd name="connsiteX135" fmla="*/ 523231 w 1819275"/>
                <a:gd name="connsiteY135" fmla="*/ 490625 h 1804988"/>
                <a:gd name="connsiteX136" fmla="*/ 474223 w 1819275"/>
                <a:gd name="connsiteY136" fmla="*/ 498153 h 1804988"/>
                <a:gd name="connsiteX137" fmla="*/ 470453 w 1819275"/>
                <a:gd name="connsiteY137" fmla="*/ 539558 h 1804988"/>
                <a:gd name="connsiteX138" fmla="*/ 259342 w 1819275"/>
                <a:gd name="connsiteY138" fmla="*/ 742816 h 1804988"/>
                <a:gd name="connsiteX139" fmla="*/ 134938 w 1819275"/>
                <a:gd name="connsiteY139" fmla="*/ 900906 h 1804988"/>
                <a:gd name="connsiteX140" fmla="*/ 259342 w 1819275"/>
                <a:gd name="connsiteY140" fmla="*/ 1058996 h 1804988"/>
                <a:gd name="connsiteX141" fmla="*/ 470453 w 1819275"/>
                <a:gd name="connsiteY141" fmla="*/ 1262255 h 1804988"/>
                <a:gd name="connsiteX142" fmla="*/ 474223 w 1819275"/>
                <a:gd name="connsiteY142" fmla="*/ 1303659 h 1804988"/>
                <a:gd name="connsiteX143" fmla="*/ 523231 w 1819275"/>
                <a:gd name="connsiteY143" fmla="*/ 1311187 h 1804988"/>
                <a:gd name="connsiteX144" fmla="*/ 741881 w 1819275"/>
                <a:gd name="connsiteY144" fmla="*/ 1510682 h 1804988"/>
                <a:gd name="connsiteX145" fmla="*/ 907753 w 1819275"/>
                <a:gd name="connsiteY145" fmla="*/ 1616075 h 1804988"/>
                <a:gd name="connsiteX146" fmla="*/ 1077396 w 1819275"/>
                <a:gd name="connsiteY146" fmla="*/ 1510682 h 1804988"/>
                <a:gd name="connsiteX147" fmla="*/ 1296046 w 1819275"/>
                <a:gd name="connsiteY147" fmla="*/ 1311187 h 1804988"/>
                <a:gd name="connsiteX148" fmla="*/ 1345053 w 1819275"/>
                <a:gd name="connsiteY148" fmla="*/ 1303659 h 1804988"/>
                <a:gd name="connsiteX149" fmla="*/ 1348823 w 1819275"/>
                <a:gd name="connsiteY149" fmla="*/ 1262255 h 1804988"/>
                <a:gd name="connsiteX150" fmla="*/ 1559934 w 1819275"/>
                <a:gd name="connsiteY150" fmla="*/ 1058996 h 1804988"/>
                <a:gd name="connsiteX151" fmla="*/ 1684338 w 1819275"/>
                <a:gd name="connsiteY151" fmla="*/ 900906 h 1804988"/>
                <a:gd name="connsiteX152" fmla="*/ 1559934 w 1819275"/>
                <a:gd name="connsiteY152" fmla="*/ 742816 h 1804988"/>
                <a:gd name="connsiteX153" fmla="*/ 1348823 w 1819275"/>
                <a:gd name="connsiteY153" fmla="*/ 539558 h 1804988"/>
                <a:gd name="connsiteX154" fmla="*/ 1345053 w 1819275"/>
                <a:gd name="connsiteY154" fmla="*/ 498153 h 1804988"/>
                <a:gd name="connsiteX155" fmla="*/ 1296046 w 1819275"/>
                <a:gd name="connsiteY155" fmla="*/ 490625 h 1804988"/>
                <a:gd name="connsiteX156" fmla="*/ 1077396 w 1819275"/>
                <a:gd name="connsiteY156" fmla="*/ 294895 h 1804988"/>
                <a:gd name="connsiteX157" fmla="*/ 907753 w 1819275"/>
                <a:gd name="connsiteY157" fmla="*/ 185737 h 1804988"/>
                <a:gd name="connsiteX158" fmla="*/ 907754 w 1819275"/>
                <a:gd name="connsiteY158" fmla="*/ 0 h 1804988"/>
                <a:gd name="connsiteX159" fmla="*/ 1073485 w 1819275"/>
                <a:gd name="connsiteY159" fmla="*/ 120584 h 1804988"/>
                <a:gd name="connsiteX160" fmla="*/ 1303249 w 1819275"/>
                <a:gd name="connsiteY160" fmla="*/ 290155 h 1804988"/>
                <a:gd name="connsiteX161" fmla="*/ 1352215 w 1819275"/>
                <a:gd name="connsiteY161" fmla="*/ 478567 h 1804988"/>
                <a:gd name="connsiteX162" fmla="*/ 1646011 w 1819275"/>
                <a:gd name="connsiteY162" fmla="*/ 636833 h 1804988"/>
                <a:gd name="connsiteX163" fmla="*/ 1819275 w 1819275"/>
                <a:gd name="connsiteY163" fmla="*/ 900610 h 1804988"/>
                <a:gd name="connsiteX164" fmla="*/ 1646011 w 1819275"/>
                <a:gd name="connsiteY164" fmla="*/ 1164387 h 1804988"/>
                <a:gd name="connsiteX165" fmla="*/ 1352215 w 1819275"/>
                <a:gd name="connsiteY165" fmla="*/ 1322653 h 1804988"/>
                <a:gd name="connsiteX166" fmla="*/ 1303249 w 1819275"/>
                <a:gd name="connsiteY166" fmla="*/ 1511065 h 1804988"/>
                <a:gd name="connsiteX167" fmla="*/ 1073485 w 1819275"/>
                <a:gd name="connsiteY167" fmla="*/ 1680636 h 1804988"/>
                <a:gd name="connsiteX168" fmla="*/ 907754 w 1819275"/>
                <a:gd name="connsiteY168" fmla="*/ 1804988 h 1804988"/>
                <a:gd name="connsiteX169" fmla="*/ 745790 w 1819275"/>
                <a:gd name="connsiteY169" fmla="*/ 1680636 h 1804988"/>
                <a:gd name="connsiteX170" fmla="*/ 512260 w 1819275"/>
                <a:gd name="connsiteY170" fmla="*/ 1511065 h 1804988"/>
                <a:gd name="connsiteX171" fmla="*/ 467060 w 1819275"/>
                <a:gd name="connsiteY171" fmla="*/ 1322653 h 1804988"/>
                <a:gd name="connsiteX172" fmla="*/ 169498 w 1819275"/>
                <a:gd name="connsiteY172" fmla="*/ 1164387 h 1804988"/>
                <a:gd name="connsiteX173" fmla="*/ 0 w 1819275"/>
                <a:gd name="connsiteY173" fmla="*/ 900610 h 1804988"/>
                <a:gd name="connsiteX174" fmla="*/ 169498 w 1819275"/>
                <a:gd name="connsiteY174" fmla="*/ 636833 h 1804988"/>
                <a:gd name="connsiteX175" fmla="*/ 467060 w 1819275"/>
                <a:gd name="connsiteY175" fmla="*/ 478567 h 1804988"/>
                <a:gd name="connsiteX176" fmla="*/ 512260 w 1819275"/>
                <a:gd name="connsiteY176" fmla="*/ 290155 h 1804988"/>
                <a:gd name="connsiteX177" fmla="*/ 745790 w 1819275"/>
                <a:gd name="connsiteY177" fmla="*/ 120584 h 1804988"/>
                <a:gd name="connsiteX178" fmla="*/ 907754 w 1819275"/>
                <a:gd name="connsiteY178" fmla="*/ 0 h 180498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</a:cxnLst>
              <a:rect l="l" t="t" r="r" b="b"/>
              <a:pathLst>
                <a:path w="1819275" h="1804988">
                  <a:moveTo>
                    <a:pt x="696806" y="1179512"/>
                  </a:moveTo>
                  <a:cubicBezTo>
                    <a:pt x="696806" y="1179512"/>
                    <a:pt x="715640" y="1251113"/>
                    <a:pt x="794746" y="1277492"/>
                  </a:cubicBezTo>
                  <a:cubicBezTo>
                    <a:pt x="794746" y="1277492"/>
                    <a:pt x="843717" y="1367935"/>
                    <a:pt x="911522" y="1367935"/>
                  </a:cubicBezTo>
                  <a:cubicBezTo>
                    <a:pt x="975560" y="1367935"/>
                    <a:pt x="1024530" y="1277492"/>
                    <a:pt x="1024530" y="1277492"/>
                  </a:cubicBezTo>
                  <a:cubicBezTo>
                    <a:pt x="1107403" y="1251113"/>
                    <a:pt x="1122471" y="1179512"/>
                    <a:pt x="1122471" y="1179512"/>
                  </a:cubicBezTo>
                  <a:cubicBezTo>
                    <a:pt x="1122471" y="1179512"/>
                    <a:pt x="1201777" y="1258650"/>
                    <a:pt x="1243013" y="1288798"/>
                  </a:cubicBezTo>
                  <a:cubicBezTo>
                    <a:pt x="1243013" y="1288798"/>
                    <a:pt x="1239246" y="1375472"/>
                    <a:pt x="1175208" y="1431999"/>
                  </a:cubicBezTo>
                  <a:cubicBezTo>
                    <a:pt x="1111170" y="1488526"/>
                    <a:pt x="1043365" y="1477220"/>
                    <a:pt x="1039598" y="1435767"/>
                  </a:cubicBezTo>
                  <a:cubicBezTo>
                    <a:pt x="1039598" y="1394314"/>
                    <a:pt x="1084801" y="1416925"/>
                    <a:pt x="1084801" y="1416925"/>
                  </a:cubicBezTo>
                  <a:cubicBezTo>
                    <a:pt x="1084801" y="1416925"/>
                    <a:pt x="1047132" y="1379241"/>
                    <a:pt x="1032064" y="1409388"/>
                  </a:cubicBezTo>
                  <a:cubicBezTo>
                    <a:pt x="1016996" y="1443304"/>
                    <a:pt x="1039598" y="1469683"/>
                    <a:pt x="1050899" y="1480989"/>
                  </a:cubicBezTo>
                  <a:cubicBezTo>
                    <a:pt x="1050899" y="1480989"/>
                    <a:pt x="1005695" y="1582737"/>
                    <a:pt x="911522" y="1582737"/>
                  </a:cubicBezTo>
                  <a:cubicBezTo>
                    <a:pt x="813581" y="1582737"/>
                    <a:pt x="768378" y="1480989"/>
                    <a:pt x="768378" y="1480989"/>
                  </a:cubicBezTo>
                  <a:cubicBezTo>
                    <a:pt x="779679" y="1469683"/>
                    <a:pt x="802280" y="1443304"/>
                    <a:pt x="787213" y="1409388"/>
                  </a:cubicBezTo>
                  <a:cubicBezTo>
                    <a:pt x="772145" y="1379241"/>
                    <a:pt x="734475" y="1416925"/>
                    <a:pt x="734475" y="1416925"/>
                  </a:cubicBezTo>
                  <a:cubicBezTo>
                    <a:pt x="734475" y="1416925"/>
                    <a:pt x="779679" y="1394314"/>
                    <a:pt x="779679" y="1435767"/>
                  </a:cubicBezTo>
                  <a:cubicBezTo>
                    <a:pt x="775912" y="1477220"/>
                    <a:pt x="708107" y="1488526"/>
                    <a:pt x="644068" y="1431999"/>
                  </a:cubicBezTo>
                  <a:cubicBezTo>
                    <a:pt x="580030" y="1375472"/>
                    <a:pt x="576263" y="1288798"/>
                    <a:pt x="576263" y="1288798"/>
                  </a:cubicBezTo>
                  <a:cubicBezTo>
                    <a:pt x="617700" y="1258650"/>
                    <a:pt x="696806" y="1179512"/>
                    <a:pt x="696806" y="1179512"/>
                  </a:cubicBezTo>
                  <a:close/>
                  <a:moveTo>
                    <a:pt x="765493" y="1081087"/>
                  </a:moveTo>
                  <a:cubicBezTo>
                    <a:pt x="765493" y="1081087"/>
                    <a:pt x="833257" y="1118757"/>
                    <a:pt x="912314" y="1118757"/>
                  </a:cubicBezTo>
                  <a:cubicBezTo>
                    <a:pt x="987607" y="1118757"/>
                    <a:pt x="1055371" y="1081087"/>
                    <a:pt x="1055371" y="1081087"/>
                  </a:cubicBezTo>
                  <a:cubicBezTo>
                    <a:pt x="1108076" y="1209163"/>
                    <a:pt x="991372" y="1246833"/>
                    <a:pt x="991372" y="1246833"/>
                  </a:cubicBezTo>
                  <a:cubicBezTo>
                    <a:pt x="991372" y="1246833"/>
                    <a:pt x="968784" y="1303337"/>
                    <a:pt x="912314" y="1303337"/>
                  </a:cubicBezTo>
                  <a:cubicBezTo>
                    <a:pt x="852080" y="1303337"/>
                    <a:pt x="833257" y="1246833"/>
                    <a:pt x="833257" y="1246833"/>
                  </a:cubicBezTo>
                  <a:cubicBezTo>
                    <a:pt x="833257" y="1246833"/>
                    <a:pt x="712788" y="1209163"/>
                    <a:pt x="765493" y="1081087"/>
                  </a:cubicBezTo>
                  <a:close/>
                  <a:moveTo>
                    <a:pt x="1122363" y="1069975"/>
                  </a:moveTo>
                  <a:cubicBezTo>
                    <a:pt x="1156296" y="1081267"/>
                    <a:pt x="1220391" y="1085031"/>
                    <a:pt x="1220391" y="1085031"/>
                  </a:cubicBezTo>
                  <a:cubicBezTo>
                    <a:pt x="1333501" y="1216768"/>
                    <a:pt x="1325960" y="1303338"/>
                    <a:pt x="1325960" y="1303338"/>
                  </a:cubicBezTo>
                  <a:cubicBezTo>
                    <a:pt x="1243013" y="1288283"/>
                    <a:pt x="1126133" y="1164073"/>
                    <a:pt x="1126133" y="1164073"/>
                  </a:cubicBezTo>
                  <a:cubicBezTo>
                    <a:pt x="1126133" y="1118906"/>
                    <a:pt x="1122363" y="1069975"/>
                    <a:pt x="1122363" y="1069975"/>
                  </a:cubicBezTo>
                  <a:close/>
                  <a:moveTo>
                    <a:pt x="696914" y="1069975"/>
                  </a:moveTo>
                  <a:cubicBezTo>
                    <a:pt x="696914" y="1069975"/>
                    <a:pt x="693144" y="1118906"/>
                    <a:pt x="693144" y="1164073"/>
                  </a:cubicBezTo>
                  <a:cubicBezTo>
                    <a:pt x="693144" y="1164073"/>
                    <a:pt x="576264" y="1288283"/>
                    <a:pt x="493317" y="1303338"/>
                  </a:cubicBezTo>
                  <a:cubicBezTo>
                    <a:pt x="493317" y="1303338"/>
                    <a:pt x="485776" y="1216768"/>
                    <a:pt x="598886" y="1085031"/>
                  </a:cubicBezTo>
                  <a:cubicBezTo>
                    <a:pt x="598886" y="1085031"/>
                    <a:pt x="662981" y="1081267"/>
                    <a:pt x="696914" y="1069975"/>
                  </a:cubicBezTo>
                  <a:close/>
                  <a:moveTo>
                    <a:pt x="1164680" y="754062"/>
                  </a:moveTo>
                  <a:cubicBezTo>
                    <a:pt x="1194868" y="757828"/>
                    <a:pt x="1232604" y="772891"/>
                    <a:pt x="1255245" y="825610"/>
                  </a:cubicBezTo>
                  <a:cubicBezTo>
                    <a:pt x="1255245" y="825610"/>
                    <a:pt x="1338264" y="844439"/>
                    <a:pt x="1338264" y="897159"/>
                  </a:cubicBezTo>
                  <a:cubicBezTo>
                    <a:pt x="1338264" y="946113"/>
                    <a:pt x="1255245" y="964941"/>
                    <a:pt x="1255245" y="964941"/>
                  </a:cubicBezTo>
                  <a:cubicBezTo>
                    <a:pt x="1206189" y="1077912"/>
                    <a:pt x="1108076" y="1025192"/>
                    <a:pt x="1108076" y="1025192"/>
                  </a:cubicBezTo>
                  <a:cubicBezTo>
                    <a:pt x="1108076" y="1025192"/>
                    <a:pt x="1157132" y="972473"/>
                    <a:pt x="1157132" y="897159"/>
                  </a:cubicBezTo>
                  <a:cubicBezTo>
                    <a:pt x="1157132" y="821845"/>
                    <a:pt x="1108076" y="765359"/>
                    <a:pt x="1108076" y="765359"/>
                  </a:cubicBezTo>
                  <a:cubicBezTo>
                    <a:pt x="1108076" y="765359"/>
                    <a:pt x="1134491" y="754062"/>
                    <a:pt x="1164680" y="754062"/>
                  </a:cubicBezTo>
                  <a:close/>
                  <a:moveTo>
                    <a:pt x="655945" y="754062"/>
                  </a:moveTo>
                  <a:cubicBezTo>
                    <a:pt x="686262" y="754062"/>
                    <a:pt x="712788" y="765359"/>
                    <a:pt x="712788" y="765359"/>
                  </a:cubicBezTo>
                  <a:cubicBezTo>
                    <a:pt x="712788" y="765359"/>
                    <a:pt x="667314" y="821845"/>
                    <a:pt x="667314" y="897159"/>
                  </a:cubicBezTo>
                  <a:cubicBezTo>
                    <a:pt x="667314" y="972473"/>
                    <a:pt x="712788" y="1025192"/>
                    <a:pt x="712788" y="1025192"/>
                  </a:cubicBezTo>
                  <a:cubicBezTo>
                    <a:pt x="712788" y="1025192"/>
                    <a:pt x="614261" y="1077912"/>
                    <a:pt x="564997" y="964941"/>
                  </a:cubicBezTo>
                  <a:cubicBezTo>
                    <a:pt x="564997" y="964941"/>
                    <a:pt x="477838" y="946113"/>
                    <a:pt x="477838" y="897159"/>
                  </a:cubicBezTo>
                  <a:cubicBezTo>
                    <a:pt x="477838" y="844439"/>
                    <a:pt x="564997" y="825610"/>
                    <a:pt x="564997" y="825610"/>
                  </a:cubicBezTo>
                  <a:cubicBezTo>
                    <a:pt x="587734" y="772891"/>
                    <a:pt x="625629" y="757828"/>
                    <a:pt x="655945" y="754062"/>
                  </a:cubicBezTo>
                  <a:close/>
                  <a:moveTo>
                    <a:pt x="908051" y="715962"/>
                  </a:moveTo>
                  <a:cubicBezTo>
                    <a:pt x="1008001" y="715962"/>
                    <a:pt x="1089026" y="796987"/>
                    <a:pt x="1089026" y="896937"/>
                  </a:cubicBezTo>
                  <a:cubicBezTo>
                    <a:pt x="1089026" y="996887"/>
                    <a:pt x="1008001" y="1077912"/>
                    <a:pt x="908051" y="1077912"/>
                  </a:cubicBezTo>
                  <a:cubicBezTo>
                    <a:pt x="808101" y="1077912"/>
                    <a:pt x="727076" y="996887"/>
                    <a:pt x="727076" y="896937"/>
                  </a:cubicBezTo>
                  <a:cubicBezTo>
                    <a:pt x="727076" y="796987"/>
                    <a:pt x="808101" y="715962"/>
                    <a:pt x="908051" y="715962"/>
                  </a:cubicBezTo>
                  <a:close/>
                  <a:moveTo>
                    <a:pt x="1329427" y="588962"/>
                  </a:moveTo>
                  <a:cubicBezTo>
                    <a:pt x="1352072" y="588962"/>
                    <a:pt x="1442649" y="592720"/>
                    <a:pt x="1480390" y="664129"/>
                  </a:cubicBezTo>
                  <a:cubicBezTo>
                    <a:pt x="1525678" y="746813"/>
                    <a:pt x="1491712" y="773122"/>
                    <a:pt x="1469068" y="765605"/>
                  </a:cubicBezTo>
                  <a:cubicBezTo>
                    <a:pt x="1442649" y="761847"/>
                    <a:pt x="1450197" y="724263"/>
                    <a:pt x="1472842" y="720505"/>
                  </a:cubicBezTo>
                  <a:cubicBezTo>
                    <a:pt x="1472842" y="720505"/>
                    <a:pt x="1438875" y="694196"/>
                    <a:pt x="1435101" y="743055"/>
                  </a:cubicBezTo>
                  <a:cubicBezTo>
                    <a:pt x="1431327" y="795672"/>
                    <a:pt x="1476616" y="791914"/>
                    <a:pt x="1518130" y="761847"/>
                  </a:cubicBezTo>
                  <a:cubicBezTo>
                    <a:pt x="1518130" y="761847"/>
                    <a:pt x="1616256" y="806947"/>
                    <a:pt x="1635126" y="897148"/>
                  </a:cubicBezTo>
                  <a:cubicBezTo>
                    <a:pt x="1616256" y="983590"/>
                    <a:pt x="1518130" y="1032449"/>
                    <a:pt x="1518130" y="1032449"/>
                  </a:cubicBezTo>
                  <a:cubicBezTo>
                    <a:pt x="1476616" y="1002382"/>
                    <a:pt x="1431327" y="998624"/>
                    <a:pt x="1435101" y="1047482"/>
                  </a:cubicBezTo>
                  <a:cubicBezTo>
                    <a:pt x="1438875" y="1100099"/>
                    <a:pt x="1472842" y="1073791"/>
                    <a:pt x="1472842" y="1073791"/>
                  </a:cubicBezTo>
                  <a:cubicBezTo>
                    <a:pt x="1450197" y="1066274"/>
                    <a:pt x="1442649" y="1032449"/>
                    <a:pt x="1469068" y="1024932"/>
                  </a:cubicBezTo>
                  <a:cubicBezTo>
                    <a:pt x="1491712" y="1021174"/>
                    <a:pt x="1525678" y="1043724"/>
                    <a:pt x="1480390" y="1126408"/>
                  </a:cubicBezTo>
                  <a:cubicBezTo>
                    <a:pt x="1435101" y="1212850"/>
                    <a:pt x="1325653" y="1201775"/>
                    <a:pt x="1325653" y="1201775"/>
                  </a:cubicBezTo>
                  <a:cubicBezTo>
                    <a:pt x="1303009" y="1141441"/>
                    <a:pt x="1235076" y="1081307"/>
                    <a:pt x="1235076" y="1081307"/>
                  </a:cubicBezTo>
                  <a:cubicBezTo>
                    <a:pt x="1235076" y="1081307"/>
                    <a:pt x="1280365" y="1054999"/>
                    <a:pt x="1303009" y="1006140"/>
                  </a:cubicBezTo>
                  <a:cubicBezTo>
                    <a:pt x="1303009" y="1006140"/>
                    <a:pt x="1408683" y="949765"/>
                    <a:pt x="1408683" y="897148"/>
                  </a:cubicBezTo>
                  <a:cubicBezTo>
                    <a:pt x="1408683" y="844531"/>
                    <a:pt x="1303009" y="788155"/>
                    <a:pt x="1303009" y="788155"/>
                  </a:cubicBezTo>
                  <a:cubicBezTo>
                    <a:pt x="1280365" y="739297"/>
                    <a:pt x="1235076" y="712988"/>
                    <a:pt x="1235076" y="712988"/>
                  </a:cubicBezTo>
                  <a:cubicBezTo>
                    <a:pt x="1235076" y="712988"/>
                    <a:pt x="1303009" y="652854"/>
                    <a:pt x="1325653" y="592720"/>
                  </a:cubicBezTo>
                  <a:cubicBezTo>
                    <a:pt x="1325653" y="592720"/>
                    <a:pt x="1325653" y="588962"/>
                    <a:pt x="1329427" y="588962"/>
                  </a:cubicBezTo>
                  <a:close/>
                  <a:moveTo>
                    <a:pt x="490312" y="588962"/>
                  </a:moveTo>
                  <a:cubicBezTo>
                    <a:pt x="494092" y="588962"/>
                    <a:pt x="494092" y="592720"/>
                    <a:pt x="494092" y="592720"/>
                  </a:cubicBezTo>
                  <a:cubicBezTo>
                    <a:pt x="516770" y="652854"/>
                    <a:pt x="581026" y="712988"/>
                    <a:pt x="581026" y="712988"/>
                  </a:cubicBezTo>
                  <a:cubicBezTo>
                    <a:pt x="581026" y="712988"/>
                    <a:pt x="539449" y="739297"/>
                    <a:pt x="516770" y="788155"/>
                  </a:cubicBezTo>
                  <a:cubicBezTo>
                    <a:pt x="516770" y="788155"/>
                    <a:pt x="410937" y="844531"/>
                    <a:pt x="410937" y="897148"/>
                  </a:cubicBezTo>
                  <a:cubicBezTo>
                    <a:pt x="410937" y="949765"/>
                    <a:pt x="516770" y="1006140"/>
                    <a:pt x="516770" y="1006140"/>
                  </a:cubicBezTo>
                  <a:cubicBezTo>
                    <a:pt x="539449" y="1054999"/>
                    <a:pt x="581026" y="1081307"/>
                    <a:pt x="581026" y="1081307"/>
                  </a:cubicBezTo>
                  <a:cubicBezTo>
                    <a:pt x="581026" y="1081307"/>
                    <a:pt x="516770" y="1141441"/>
                    <a:pt x="494092" y="1201775"/>
                  </a:cubicBezTo>
                  <a:cubicBezTo>
                    <a:pt x="494092" y="1201775"/>
                    <a:pt x="384478" y="1212850"/>
                    <a:pt x="339121" y="1126408"/>
                  </a:cubicBezTo>
                  <a:cubicBezTo>
                    <a:pt x="289984" y="1043724"/>
                    <a:pt x="327782" y="1021174"/>
                    <a:pt x="350461" y="1024932"/>
                  </a:cubicBezTo>
                  <a:cubicBezTo>
                    <a:pt x="373139" y="1032449"/>
                    <a:pt x="369359" y="1066274"/>
                    <a:pt x="346681" y="1073791"/>
                  </a:cubicBezTo>
                  <a:cubicBezTo>
                    <a:pt x="346681" y="1073791"/>
                    <a:pt x="380699" y="1100099"/>
                    <a:pt x="384478" y="1047482"/>
                  </a:cubicBezTo>
                  <a:cubicBezTo>
                    <a:pt x="388258" y="998624"/>
                    <a:pt x="342901" y="1002382"/>
                    <a:pt x="301324" y="1032449"/>
                  </a:cubicBezTo>
                  <a:cubicBezTo>
                    <a:pt x="301324" y="1032449"/>
                    <a:pt x="203050" y="983590"/>
                    <a:pt x="184151" y="897148"/>
                  </a:cubicBezTo>
                  <a:cubicBezTo>
                    <a:pt x="203050" y="806947"/>
                    <a:pt x="301324" y="761847"/>
                    <a:pt x="301324" y="761847"/>
                  </a:cubicBezTo>
                  <a:cubicBezTo>
                    <a:pt x="342901" y="791914"/>
                    <a:pt x="388258" y="795672"/>
                    <a:pt x="384478" y="743055"/>
                  </a:cubicBezTo>
                  <a:cubicBezTo>
                    <a:pt x="380699" y="694196"/>
                    <a:pt x="346681" y="720505"/>
                    <a:pt x="346681" y="720505"/>
                  </a:cubicBezTo>
                  <a:cubicBezTo>
                    <a:pt x="369359" y="724263"/>
                    <a:pt x="373139" y="761847"/>
                    <a:pt x="350461" y="765605"/>
                  </a:cubicBezTo>
                  <a:cubicBezTo>
                    <a:pt x="327782" y="773122"/>
                    <a:pt x="289984" y="746813"/>
                    <a:pt x="339121" y="664129"/>
                  </a:cubicBezTo>
                  <a:cubicBezTo>
                    <a:pt x="376919" y="592720"/>
                    <a:pt x="467633" y="588962"/>
                    <a:pt x="490312" y="588962"/>
                  </a:cubicBezTo>
                  <a:close/>
                  <a:moveTo>
                    <a:pt x="1325960" y="498475"/>
                  </a:moveTo>
                  <a:cubicBezTo>
                    <a:pt x="1325960" y="498475"/>
                    <a:pt x="1333501" y="585045"/>
                    <a:pt x="1220391" y="716782"/>
                  </a:cubicBezTo>
                  <a:cubicBezTo>
                    <a:pt x="1220391" y="716782"/>
                    <a:pt x="1156296" y="720546"/>
                    <a:pt x="1122363" y="731838"/>
                  </a:cubicBezTo>
                  <a:cubicBezTo>
                    <a:pt x="1122363" y="731838"/>
                    <a:pt x="1126133" y="682907"/>
                    <a:pt x="1126133" y="637740"/>
                  </a:cubicBezTo>
                  <a:cubicBezTo>
                    <a:pt x="1126133" y="637740"/>
                    <a:pt x="1243013" y="513531"/>
                    <a:pt x="1325960" y="498475"/>
                  </a:cubicBezTo>
                  <a:close/>
                  <a:moveTo>
                    <a:pt x="912314" y="498475"/>
                  </a:moveTo>
                  <a:cubicBezTo>
                    <a:pt x="968784" y="498475"/>
                    <a:pt x="991372" y="554979"/>
                    <a:pt x="991372" y="554979"/>
                  </a:cubicBezTo>
                  <a:cubicBezTo>
                    <a:pt x="991372" y="554979"/>
                    <a:pt x="1108076" y="592649"/>
                    <a:pt x="1055371" y="720725"/>
                  </a:cubicBezTo>
                  <a:cubicBezTo>
                    <a:pt x="1055371" y="720725"/>
                    <a:pt x="987607" y="683056"/>
                    <a:pt x="912314" y="683056"/>
                  </a:cubicBezTo>
                  <a:cubicBezTo>
                    <a:pt x="833257" y="683056"/>
                    <a:pt x="765493" y="720725"/>
                    <a:pt x="765493" y="720725"/>
                  </a:cubicBezTo>
                  <a:cubicBezTo>
                    <a:pt x="712788" y="592649"/>
                    <a:pt x="833257" y="554979"/>
                    <a:pt x="833257" y="554979"/>
                  </a:cubicBezTo>
                  <a:cubicBezTo>
                    <a:pt x="833257" y="554979"/>
                    <a:pt x="852080" y="498475"/>
                    <a:pt x="912314" y="498475"/>
                  </a:cubicBezTo>
                  <a:close/>
                  <a:moveTo>
                    <a:pt x="493317" y="498475"/>
                  </a:moveTo>
                  <a:cubicBezTo>
                    <a:pt x="576264" y="513531"/>
                    <a:pt x="693144" y="637740"/>
                    <a:pt x="693144" y="637740"/>
                  </a:cubicBezTo>
                  <a:cubicBezTo>
                    <a:pt x="693144" y="682907"/>
                    <a:pt x="696914" y="731838"/>
                    <a:pt x="696914" y="731838"/>
                  </a:cubicBezTo>
                  <a:cubicBezTo>
                    <a:pt x="662981" y="720546"/>
                    <a:pt x="598886" y="716782"/>
                    <a:pt x="598886" y="716782"/>
                  </a:cubicBezTo>
                  <a:cubicBezTo>
                    <a:pt x="485776" y="585045"/>
                    <a:pt x="493317" y="498475"/>
                    <a:pt x="493317" y="498475"/>
                  </a:cubicBezTo>
                  <a:close/>
                  <a:moveTo>
                    <a:pt x="911522" y="222250"/>
                  </a:moveTo>
                  <a:cubicBezTo>
                    <a:pt x="1005695" y="222250"/>
                    <a:pt x="1050899" y="320230"/>
                    <a:pt x="1050899" y="320230"/>
                  </a:cubicBezTo>
                  <a:cubicBezTo>
                    <a:pt x="1039598" y="331535"/>
                    <a:pt x="1016996" y="361683"/>
                    <a:pt x="1032064" y="391831"/>
                  </a:cubicBezTo>
                  <a:cubicBezTo>
                    <a:pt x="1047132" y="421978"/>
                    <a:pt x="1084801" y="384294"/>
                    <a:pt x="1084801" y="384294"/>
                  </a:cubicBezTo>
                  <a:cubicBezTo>
                    <a:pt x="1084801" y="384294"/>
                    <a:pt x="1039598" y="406905"/>
                    <a:pt x="1039598" y="365452"/>
                  </a:cubicBezTo>
                  <a:cubicBezTo>
                    <a:pt x="1043365" y="323998"/>
                    <a:pt x="1111170" y="312693"/>
                    <a:pt x="1175208" y="369220"/>
                  </a:cubicBezTo>
                  <a:cubicBezTo>
                    <a:pt x="1239246" y="425747"/>
                    <a:pt x="1243013" y="512421"/>
                    <a:pt x="1243013" y="512421"/>
                  </a:cubicBezTo>
                  <a:cubicBezTo>
                    <a:pt x="1201777" y="542569"/>
                    <a:pt x="1122471" y="625475"/>
                    <a:pt x="1122471" y="625475"/>
                  </a:cubicBezTo>
                  <a:cubicBezTo>
                    <a:pt x="1122471" y="625475"/>
                    <a:pt x="1107403" y="553874"/>
                    <a:pt x="1024530" y="523727"/>
                  </a:cubicBezTo>
                  <a:cubicBezTo>
                    <a:pt x="1024530" y="523727"/>
                    <a:pt x="975560" y="433284"/>
                    <a:pt x="911522" y="433284"/>
                  </a:cubicBezTo>
                  <a:cubicBezTo>
                    <a:pt x="843717" y="433284"/>
                    <a:pt x="794746" y="523727"/>
                    <a:pt x="794746" y="523727"/>
                  </a:cubicBezTo>
                  <a:cubicBezTo>
                    <a:pt x="715641" y="553874"/>
                    <a:pt x="696806" y="625475"/>
                    <a:pt x="696806" y="625475"/>
                  </a:cubicBezTo>
                  <a:cubicBezTo>
                    <a:pt x="696806" y="625475"/>
                    <a:pt x="617700" y="542569"/>
                    <a:pt x="576263" y="512421"/>
                  </a:cubicBezTo>
                  <a:cubicBezTo>
                    <a:pt x="576263" y="512421"/>
                    <a:pt x="580030" y="425747"/>
                    <a:pt x="644068" y="369220"/>
                  </a:cubicBezTo>
                  <a:cubicBezTo>
                    <a:pt x="708107" y="312693"/>
                    <a:pt x="775912" y="323998"/>
                    <a:pt x="779679" y="365452"/>
                  </a:cubicBezTo>
                  <a:cubicBezTo>
                    <a:pt x="779679" y="406905"/>
                    <a:pt x="734475" y="384294"/>
                    <a:pt x="734475" y="384294"/>
                  </a:cubicBezTo>
                  <a:cubicBezTo>
                    <a:pt x="734475" y="384294"/>
                    <a:pt x="772145" y="421978"/>
                    <a:pt x="787213" y="391831"/>
                  </a:cubicBezTo>
                  <a:cubicBezTo>
                    <a:pt x="802280" y="361683"/>
                    <a:pt x="779679" y="331535"/>
                    <a:pt x="768378" y="320230"/>
                  </a:cubicBezTo>
                  <a:cubicBezTo>
                    <a:pt x="768378" y="320230"/>
                    <a:pt x="813581" y="222250"/>
                    <a:pt x="911522" y="222250"/>
                  </a:cubicBezTo>
                  <a:close/>
                  <a:moveTo>
                    <a:pt x="907753" y="185737"/>
                  </a:moveTo>
                  <a:cubicBezTo>
                    <a:pt x="809738" y="204557"/>
                    <a:pt x="741881" y="294895"/>
                    <a:pt x="741881" y="294895"/>
                  </a:cubicBezTo>
                  <a:cubicBezTo>
                    <a:pt x="568468" y="328771"/>
                    <a:pt x="523231" y="490625"/>
                    <a:pt x="523231" y="490625"/>
                  </a:cubicBezTo>
                  <a:cubicBezTo>
                    <a:pt x="485532" y="483097"/>
                    <a:pt x="474223" y="498153"/>
                    <a:pt x="474223" y="498153"/>
                  </a:cubicBezTo>
                  <a:cubicBezTo>
                    <a:pt x="474223" y="498153"/>
                    <a:pt x="474223" y="505681"/>
                    <a:pt x="470453" y="539558"/>
                  </a:cubicBezTo>
                  <a:cubicBezTo>
                    <a:pt x="470453" y="539558"/>
                    <a:pt x="312120" y="558378"/>
                    <a:pt x="259342" y="742816"/>
                  </a:cubicBezTo>
                  <a:cubicBezTo>
                    <a:pt x="259342" y="742816"/>
                    <a:pt x="176406" y="787985"/>
                    <a:pt x="134938" y="900906"/>
                  </a:cubicBezTo>
                  <a:cubicBezTo>
                    <a:pt x="176406" y="1013828"/>
                    <a:pt x="259342" y="1058996"/>
                    <a:pt x="259342" y="1058996"/>
                  </a:cubicBezTo>
                  <a:cubicBezTo>
                    <a:pt x="312120" y="1243434"/>
                    <a:pt x="470453" y="1262255"/>
                    <a:pt x="470453" y="1262255"/>
                  </a:cubicBezTo>
                  <a:cubicBezTo>
                    <a:pt x="474223" y="1296131"/>
                    <a:pt x="474223" y="1303659"/>
                    <a:pt x="474223" y="1303659"/>
                  </a:cubicBezTo>
                  <a:cubicBezTo>
                    <a:pt x="474223" y="1303659"/>
                    <a:pt x="485532" y="1318715"/>
                    <a:pt x="523231" y="1311187"/>
                  </a:cubicBezTo>
                  <a:cubicBezTo>
                    <a:pt x="523231" y="1311187"/>
                    <a:pt x="568468" y="1473041"/>
                    <a:pt x="741881" y="1510682"/>
                  </a:cubicBezTo>
                  <a:cubicBezTo>
                    <a:pt x="741881" y="1510682"/>
                    <a:pt x="809738" y="1597255"/>
                    <a:pt x="907753" y="1616075"/>
                  </a:cubicBezTo>
                  <a:cubicBezTo>
                    <a:pt x="1009539" y="1597255"/>
                    <a:pt x="1077396" y="1510682"/>
                    <a:pt x="1077396" y="1510682"/>
                  </a:cubicBezTo>
                  <a:cubicBezTo>
                    <a:pt x="1250808" y="1473041"/>
                    <a:pt x="1296046" y="1311187"/>
                    <a:pt x="1296046" y="1311187"/>
                  </a:cubicBezTo>
                  <a:cubicBezTo>
                    <a:pt x="1333744" y="1318715"/>
                    <a:pt x="1345053" y="1303659"/>
                    <a:pt x="1345053" y="1303659"/>
                  </a:cubicBezTo>
                  <a:cubicBezTo>
                    <a:pt x="1345053" y="1303659"/>
                    <a:pt x="1345053" y="1296131"/>
                    <a:pt x="1348823" y="1262255"/>
                  </a:cubicBezTo>
                  <a:cubicBezTo>
                    <a:pt x="1348823" y="1262255"/>
                    <a:pt x="1503386" y="1243434"/>
                    <a:pt x="1559934" y="1058996"/>
                  </a:cubicBezTo>
                  <a:cubicBezTo>
                    <a:pt x="1559934" y="1058996"/>
                    <a:pt x="1642870" y="1013828"/>
                    <a:pt x="1684338" y="900906"/>
                  </a:cubicBezTo>
                  <a:cubicBezTo>
                    <a:pt x="1642870" y="787985"/>
                    <a:pt x="1559934" y="742816"/>
                    <a:pt x="1559934" y="742816"/>
                  </a:cubicBezTo>
                  <a:cubicBezTo>
                    <a:pt x="1503386" y="558378"/>
                    <a:pt x="1348823" y="539558"/>
                    <a:pt x="1348823" y="539558"/>
                  </a:cubicBezTo>
                  <a:cubicBezTo>
                    <a:pt x="1345053" y="505681"/>
                    <a:pt x="1345053" y="498153"/>
                    <a:pt x="1345053" y="498153"/>
                  </a:cubicBezTo>
                  <a:cubicBezTo>
                    <a:pt x="1345053" y="498153"/>
                    <a:pt x="1333744" y="483097"/>
                    <a:pt x="1296046" y="490625"/>
                  </a:cubicBezTo>
                  <a:cubicBezTo>
                    <a:pt x="1296046" y="490625"/>
                    <a:pt x="1250808" y="328771"/>
                    <a:pt x="1077396" y="294895"/>
                  </a:cubicBezTo>
                  <a:cubicBezTo>
                    <a:pt x="1077396" y="294895"/>
                    <a:pt x="1009539" y="204557"/>
                    <a:pt x="907753" y="185737"/>
                  </a:cubicBezTo>
                  <a:close/>
                  <a:moveTo>
                    <a:pt x="907754" y="0"/>
                  </a:moveTo>
                  <a:cubicBezTo>
                    <a:pt x="941654" y="33914"/>
                    <a:pt x="1024519" y="97974"/>
                    <a:pt x="1073485" y="120584"/>
                  </a:cubicBezTo>
                  <a:cubicBezTo>
                    <a:pt x="1122451" y="146962"/>
                    <a:pt x="1242983" y="207253"/>
                    <a:pt x="1303249" y="290155"/>
                  </a:cubicBezTo>
                  <a:cubicBezTo>
                    <a:pt x="1367281" y="373056"/>
                    <a:pt x="1352215" y="478567"/>
                    <a:pt x="1352215" y="478567"/>
                  </a:cubicBezTo>
                  <a:cubicBezTo>
                    <a:pt x="1352215" y="478567"/>
                    <a:pt x="1551845" y="489872"/>
                    <a:pt x="1646011" y="636833"/>
                  </a:cubicBezTo>
                  <a:cubicBezTo>
                    <a:pt x="1743943" y="780026"/>
                    <a:pt x="1762776" y="855391"/>
                    <a:pt x="1819275" y="900610"/>
                  </a:cubicBezTo>
                  <a:cubicBezTo>
                    <a:pt x="1762776" y="945829"/>
                    <a:pt x="1743943" y="1021194"/>
                    <a:pt x="1646011" y="1164387"/>
                  </a:cubicBezTo>
                  <a:cubicBezTo>
                    <a:pt x="1551845" y="1311348"/>
                    <a:pt x="1352215" y="1322653"/>
                    <a:pt x="1352215" y="1322653"/>
                  </a:cubicBezTo>
                  <a:cubicBezTo>
                    <a:pt x="1352215" y="1322653"/>
                    <a:pt x="1367281" y="1428164"/>
                    <a:pt x="1303249" y="1511065"/>
                  </a:cubicBezTo>
                  <a:cubicBezTo>
                    <a:pt x="1242983" y="1597735"/>
                    <a:pt x="1122451" y="1654259"/>
                    <a:pt x="1073485" y="1680636"/>
                  </a:cubicBezTo>
                  <a:cubicBezTo>
                    <a:pt x="1024519" y="1703246"/>
                    <a:pt x="941654" y="1767306"/>
                    <a:pt x="907754" y="1804988"/>
                  </a:cubicBezTo>
                  <a:cubicBezTo>
                    <a:pt x="877621" y="1767306"/>
                    <a:pt x="794756" y="1703246"/>
                    <a:pt x="745790" y="1680636"/>
                  </a:cubicBezTo>
                  <a:cubicBezTo>
                    <a:pt x="696824" y="1654259"/>
                    <a:pt x="576292" y="1597735"/>
                    <a:pt x="512260" y="1511065"/>
                  </a:cubicBezTo>
                  <a:cubicBezTo>
                    <a:pt x="451994" y="1428164"/>
                    <a:pt x="467060" y="1322653"/>
                    <a:pt x="467060" y="1322653"/>
                  </a:cubicBezTo>
                  <a:cubicBezTo>
                    <a:pt x="467060" y="1322653"/>
                    <a:pt x="267430" y="1311348"/>
                    <a:pt x="169498" y="1164387"/>
                  </a:cubicBezTo>
                  <a:cubicBezTo>
                    <a:pt x="75332" y="1021194"/>
                    <a:pt x="56499" y="945829"/>
                    <a:pt x="0" y="900610"/>
                  </a:cubicBezTo>
                  <a:cubicBezTo>
                    <a:pt x="56499" y="855391"/>
                    <a:pt x="75332" y="780026"/>
                    <a:pt x="169498" y="636833"/>
                  </a:cubicBezTo>
                  <a:cubicBezTo>
                    <a:pt x="267430" y="489872"/>
                    <a:pt x="467060" y="478567"/>
                    <a:pt x="467060" y="478567"/>
                  </a:cubicBezTo>
                  <a:cubicBezTo>
                    <a:pt x="467060" y="478567"/>
                    <a:pt x="451994" y="373056"/>
                    <a:pt x="512260" y="290155"/>
                  </a:cubicBezTo>
                  <a:cubicBezTo>
                    <a:pt x="576292" y="207253"/>
                    <a:pt x="696824" y="146962"/>
                    <a:pt x="745790" y="120584"/>
                  </a:cubicBezTo>
                  <a:cubicBezTo>
                    <a:pt x="794756" y="97974"/>
                    <a:pt x="877621" y="33914"/>
                    <a:pt x="907754" y="0"/>
                  </a:cubicBezTo>
                  <a:close/>
                </a:path>
              </a:pathLst>
            </a:custGeom>
            <a:noFill/>
            <a:ln>
              <a:solidFill>
                <a:srgbClr val="43495F"/>
              </a:solidFill>
            </a:ln>
          </p:spPr>
          <p:txBody>
            <a:bodyPr vert="horz" wrap="square" lIns="91440" tIns="45720" rIns="91440" bIns="45720" numCol="1" anchor="t" anchorCtr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微软雅黑" panose="020b0503020204020204" charset="-122"/>
                <a:sym typeface="Arial" pitchFamily="34" charset="0"/>
              </a:endParaRPr>
            </a:p>
          </p:txBody>
        </p:sp>
      </p:grpSp>
      <p:sp>
        <p:nvSpPr>
          <p:cNvPr id="14" name="文本框 13" title=""/>
          <p:cNvSpPr txBox="1"/>
          <p:nvPr>
            <p:custDataLst>
              <p:tags r:id="rId10"/>
            </p:custDataLst>
          </p:nvPr>
        </p:nvSpPr>
        <p:spPr>
          <a:xfrm>
            <a:off x="3560445" y="481330"/>
            <a:ext cx="5131435" cy="783590"/>
          </a:xfrm>
          <a:prstGeom prst="rect">
            <a:avLst/>
          </a:prstGeom>
          <a:noFill/>
          <a:ln w="28575" cmpd="sng">
            <a:solidFill>
              <a:srgbClr val="43495F"/>
            </a:solidFill>
            <a:prstDash val="solid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dist" defTabSz="914400" rtl="0" eaLnBrk="1" latinLnBrk="0" hangingPunct="1">
              <a:defRPr sz="3600" kern="1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汉真广标" panose="02010609000101010101" pitchFamily="49" charset="-122"/>
                <a:ea typeface="汉真广标" panose="0201060900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>
                <a:solidFill>
                  <a:srgbClr val="43495F"/>
                </a:solidFill>
                <a:effectLst/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lt"/>
              </a:rPr>
              <a:t>肆</a:t>
            </a:r>
            <a:r>
              <a:rPr lang="en-US" altLang="zh-CN" sz="4500">
                <a:solidFill>
                  <a:srgbClr val="43495F"/>
                </a:solidFill>
                <a:effectLst/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lt"/>
              </a:rPr>
              <a:t>·</a:t>
            </a:r>
            <a:r>
              <a:rPr lang="zh-CN" altLang="en-US" sz="4500">
                <a:solidFill>
                  <a:srgbClr val="43495F"/>
                </a:solidFill>
                <a:effectLst/>
                <a:latin typeface="方正粗黑宋简体" panose="02000000000000000000" charset="-122"/>
                <a:ea typeface="方正粗黑宋简体" panose="02000000000000000000" charset="-122"/>
                <a:cs typeface="方正粗黑宋简体" panose="02000000000000000000" charset="-122"/>
                <a:sym typeface="+mn-lt"/>
              </a:rPr>
              <a:t>单元重点详解</a:t>
            </a:r>
            <a:endParaRPr lang="zh-CN" altLang="en-US" sz="4500">
              <a:solidFill>
                <a:srgbClr val="43495F"/>
              </a:solidFill>
              <a:effectLst/>
              <a:latin typeface="方正粗黑宋简体" panose="02000000000000000000" charset="-122"/>
              <a:ea typeface="方正粗黑宋简体" panose="02000000000000000000" charset="-122"/>
              <a:cs typeface="方正粗黑宋简体" panose="02000000000000000000" charset="-122"/>
              <a:sym typeface="+mn-lt"/>
            </a:endParaRPr>
          </a:p>
        </p:txBody>
      </p:sp>
      <p:sp>
        <p:nvSpPr>
          <p:cNvPr id="16387" name="文本框 7" title="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36880" y="1486535"/>
            <a:ext cx="4629150" cy="506730"/>
          </a:xfrm>
          <a:prstGeom prst="rect">
            <a:avLst/>
          </a:prstGeom>
          <a:solidFill>
            <a:srgbClr val="43495F"/>
          </a:solidFill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700" b="1" smtClean="0">
                <a:solidFill>
                  <a:schemeClr val="bg1"/>
                </a:solidFill>
                <a:latin typeface="方正仿宋简体" panose="02010601030101010101" charset="-122"/>
                <a:ea typeface="方正仿宋简体" panose="02010601030101010101" charset="-122"/>
                <a:sym typeface="等线" panose="02010600030101010101" charset="-122"/>
              </a:rPr>
              <a:t>考点</a:t>
            </a:r>
            <a:r>
              <a:rPr lang="en-US" altLang="zh-CN" sz="2700" b="1" smtClean="0">
                <a:solidFill>
                  <a:schemeClr val="bg1"/>
                </a:solidFill>
                <a:latin typeface="方正仿宋简体" panose="02010601030101010101" charset="-122"/>
                <a:ea typeface="方正仿宋简体" panose="02010601030101010101" charset="-122"/>
                <a:sym typeface="等线" panose="02010600030101010101" charset="-122"/>
              </a:rPr>
              <a:t>1.2</a:t>
            </a:r>
            <a:r>
              <a:rPr lang="zh-CN" altLang="en-US" sz="2700" b="1" smtClean="0">
                <a:solidFill>
                  <a:schemeClr val="bg1"/>
                </a:solidFill>
                <a:latin typeface="方正仿宋简体" panose="02010601030101010101" charset="-122"/>
                <a:ea typeface="方正仿宋简体" panose="02010601030101010101" charset="-122"/>
                <a:sym typeface="等线" panose="02010600030101010101" charset="-122"/>
              </a:rPr>
              <a:t>：</a:t>
            </a:r>
            <a:r>
              <a:rPr lang="zh-CN" altLang="en-US" sz="2700" b="1">
                <a:solidFill>
                  <a:schemeClr val="bg1"/>
                </a:solidFill>
                <a:latin typeface="方正仿宋简体" panose="02010601030101010101" charset="-122"/>
                <a:ea typeface="方正仿宋简体" panose="02010601030101010101" charset="-122"/>
                <a:sym typeface="+mn-ea"/>
              </a:rPr>
              <a:t>工业革命的影响</a:t>
            </a:r>
            <a:endParaRPr lang="zh-CN" sz="2700" b="1">
              <a:solidFill>
                <a:schemeClr val="bg1"/>
              </a:solidFill>
              <a:latin typeface="方正仿宋简体" panose="02010601030101010101" charset="-122"/>
              <a:ea typeface="方正仿宋简体" panose="02010601030101010101" charset="-122"/>
              <a:sym typeface="等线" panose="02010600030101010101" charset="-122"/>
            </a:endParaRPr>
          </a:p>
        </p:txBody>
      </p:sp>
      <p:graphicFrame>
        <p:nvGraphicFramePr>
          <p:cNvPr id="2" name="表格 1" title=""/>
          <p:cNvGraphicFramePr>
            <a:graphicFrameLocks noGrp="1"/>
          </p:cNvGraphicFramePr>
          <p:nvPr>
            <p:custDataLst>
              <p:tags r:id="rId12"/>
            </p:custDataLst>
          </p:nvPr>
        </p:nvGraphicFramePr>
        <p:xfrm>
          <a:off x="466725" y="2117090"/>
          <a:ext cx="11235690" cy="43053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33145"/>
                <a:gridCol w="10202545"/>
              </a:tblGrid>
              <a:tr h="1885315">
                <a:tc>
                  <a:txBody>
                    <a:bodyPr vert="horz" wrap="square"/>
                    <a:lstStyle/>
                    <a:p>
                      <a:pPr indent="0" algn="l" eaLnBrk="1" fontAlgn="auto" latinLnBrk="0" hangingPunct="1">
                        <a:lnSpc>
                          <a:spcPct val="100000"/>
                        </a:lnSpc>
                        <a:buNone/>
                      </a:pPr>
                      <a:r>
                        <a:rPr lang="en-US" sz="2135" b="0">
                          <a:solidFill>
                            <a:schemeClr val="tx1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  <a:cs typeface="Times New Roman" panose="02020603050405020304" pitchFamily="18" charset="0"/>
                          <a:sym typeface="+mn-ea"/>
                        </a:rPr>
                        <a:t>工业化时代来临的意义</a:t>
                      </a:r>
                      <a:endParaRPr lang="en-US" altLang="en-US" sz="2135" b="0"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Times New Roman" panose="02020603050405020304" pitchFamily="18" charset="0"/>
                        <a:sym typeface="+mn-ea"/>
                      </a:endParaRPr>
                    </a:p>
                  </a:txBody>
                  <a:tcPr marT="0" marB="0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alpha val="42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l" eaLnBrk="1" fontAlgn="auto" latinLnBrk="0" hangingPunct="1">
                        <a:lnSpc>
                          <a:spcPct val="100000"/>
                        </a:lnSpc>
                        <a:buNone/>
                      </a:pPr>
                      <a:endParaRPr lang="zh-CN" altLang="en-US" sz="2135" b="0">
                        <a:solidFill>
                          <a:srgbClr val="FF0000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  <a:sym typeface="+mn-ea"/>
                      </a:endParaRPr>
                    </a:p>
                  </a:txBody>
                  <a:tcPr marT="0" marB="0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alpha val="42000"/>
                      </a:schemeClr>
                    </a:solidFill>
                  </a:tcPr>
                </a:tc>
              </a:tr>
              <a:tr h="1425575">
                <a:tc>
                  <a:txBody>
                    <a:bodyPr vert="horz" wrap="square"/>
                    <a:lstStyle/>
                    <a:p>
                      <a:pPr indent="0" algn="ctr" eaLnBrk="1" fontAlgn="auto" latinLnBrk="0" hangingPunct="1">
                        <a:lnSpc>
                          <a:spcPct val="100000"/>
                        </a:lnSpc>
                        <a:buNone/>
                      </a:pPr>
                      <a:r>
                        <a:rPr lang="zh-CN" altLang="en-US" sz="2135" b="0">
                          <a:solidFill>
                            <a:schemeClr val="tx1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对资本主义国家</a:t>
                      </a:r>
                      <a:endParaRPr lang="zh-CN" altLang="en-US" sz="2135" b="0"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marT="0" marB="0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alpha val="42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l" eaLnBrk="1" fontAlgn="auto" latinLnBrk="0" hangingPunct="1">
                        <a:lnSpc>
                          <a:spcPct val="100000"/>
                        </a:lnSpc>
                        <a:buNone/>
                      </a:pPr>
                      <a:endParaRPr lang="en-US" altLang="en-US" sz="2135" b="0"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  <a:sym typeface="+mn-ea"/>
                      </a:endParaRPr>
                    </a:p>
                  </a:txBody>
                  <a:tcPr marT="0" marB="0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alpha val="42000"/>
                      </a:schemeClr>
                    </a:solidFill>
                  </a:tcPr>
                </a:tc>
              </a:tr>
              <a:tr h="994410">
                <a:tc>
                  <a:txBody>
                    <a:bodyPr vert="horz" wrap="square"/>
                    <a:lstStyle/>
                    <a:p>
                      <a:pPr indent="0" algn="ctr" eaLnBrk="1" fontAlgn="auto" latinLnBrk="0" hangingPunct="1">
                        <a:lnSpc>
                          <a:spcPct val="100000"/>
                        </a:lnSpc>
                        <a:buNone/>
                      </a:pPr>
                      <a:r>
                        <a:rPr lang="zh-CN" altLang="en-US" sz="2135" b="0">
                          <a:solidFill>
                            <a:schemeClr val="tx1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  <a:cs typeface="Times New Roman" panose="02020603050405020304" pitchFamily="18" charset="0"/>
                        </a:rPr>
                        <a:t>对亚非拉国家和地区</a:t>
                      </a:r>
                      <a:endParaRPr lang="zh-CN" altLang="en-US" sz="2135" b="0"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marT="0" marB="0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alpha val="42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l" eaLnBrk="1" fontAlgn="auto" latinLnBrk="0" hangingPunct="1">
                        <a:lnSpc>
                          <a:spcPct val="100000"/>
                        </a:lnSpc>
                        <a:buNone/>
                      </a:pPr>
                      <a:endParaRPr lang="en-US" altLang="zh-CN" sz="2135" b="0">
                        <a:solidFill>
                          <a:schemeClr val="tx1"/>
                        </a:solidFill>
                        <a:effectLst/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  <a:sym typeface="+mn-ea"/>
                      </a:endParaRPr>
                    </a:p>
                  </a:txBody>
                  <a:tcPr marT="0" marB="0" anchor="ctr">
                    <a:lnL w="12700">
                      <a:solidFill>
                        <a:schemeClr val="tx1"/>
                      </a:solidFill>
                      <a:prstDash val="soli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12700">
                      <a:solidFill>
                        <a:schemeClr val="tx1"/>
                      </a:solidFill>
                      <a:prstDash val="solid"/>
                    </a:lnT>
                    <a:lnB w="12700">
                      <a:solidFill>
                        <a:schemeClr val="tx1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alpha val="42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文本框 6" title=""/>
          <p:cNvSpPr txBox="1"/>
          <p:nvPr>
            <p:custDataLst>
              <p:tags r:id="rId13"/>
            </p:custDataLst>
          </p:nvPr>
        </p:nvSpPr>
        <p:spPr>
          <a:xfrm>
            <a:off x="1548765" y="5551170"/>
            <a:ext cx="10393045" cy="749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eaLnBrk="1" fontAlgn="auto" latinLnBrk="0" hangingPunct="1">
              <a:lnSpc>
                <a:spcPct val="100000"/>
              </a:lnSpc>
              <a:buNone/>
            </a:pPr>
            <a:r>
              <a:rPr lang="en-US" sz="2135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(1)加速了弱小国家</a:t>
            </a:r>
            <a:r>
              <a:rPr lang="en-US" altLang="zh-CN" sz="2135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沦为殖民地半殖民地的进程</a:t>
            </a:r>
            <a:r>
              <a:rPr lang="en-US" sz="2135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，加剧了西方列强的</a:t>
            </a:r>
            <a:r>
              <a:rPr lang="en-US" altLang="zh-CN" sz="2135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殖民侵略</a:t>
            </a:r>
            <a:endParaRPr lang="en-US" altLang="zh-CN" sz="2135" b="0">
              <a:solidFill>
                <a:srgbClr val="FF0000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indent="0" algn="l" eaLnBrk="1" fontAlgn="auto" latinLnBrk="0" hangingPunct="1">
              <a:lnSpc>
                <a:spcPct val="100000"/>
              </a:lnSpc>
              <a:buNone/>
            </a:pPr>
            <a:r>
              <a:rPr lang="en-US" sz="2135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(2)</a:t>
            </a:r>
            <a:r>
              <a:rPr lang="en-US" altLang="zh-CN" sz="2135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亚洲各国被</a:t>
            </a:r>
            <a:r>
              <a:rPr lang="en-US" altLang="zh-CN" sz="2135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卷入了资本主义世界市场</a:t>
            </a:r>
            <a:r>
              <a:rPr lang="en-US" altLang="zh-CN" sz="2135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，</a:t>
            </a:r>
            <a:r>
              <a:rPr lang="en-US" altLang="zh-CN" sz="2135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东方从属于西方</a:t>
            </a:r>
            <a:r>
              <a:rPr lang="en-US" altLang="zh-CN" sz="2135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的国际关系形成</a:t>
            </a:r>
            <a:endParaRPr lang="en-US" altLang="zh-CN" sz="2135" b="0">
              <a:solidFill>
                <a:schemeClr val="tx1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16" name="文本框 15" title=""/>
          <p:cNvSpPr txBox="1"/>
          <p:nvPr>
            <p:custDataLst>
              <p:tags r:id="rId14"/>
            </p:custDataLst>
          </p:nvPr>
        </p:nvSpPr>
        <p:spPr>
          <a:xfrm>
            <a:off x="1548765" y="2214880"/>
            <a:ext cx="10153650" cy="173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eaLnBrk="1" fontAlgn="auto" latinLnBrk="0" hangingPunct="1">
              <a:lnSpc>
                <a:spcPct val="100000"/>
              </a:lnSpc>
              <a:buNone/>
            </a:pPr>
            <a:r>
              <a:rPr lang="en-US" altLang="zh-CN" sz="2135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(1)极大地提高了社会</a:t>
            </a:r>
            <a:r>
              <a:rPr lang="en-US" altLang="zh-CN" sz="2135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生产力</a:t>
            </a:r>
            <a:r>
              <a:rPr lang="en-US" altLang="zh-CN" sz="2135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水平，人类进入</a:t>
            </a:r>
            <a:r>
              <a:rPr lang="en-US" altLang="zh-CN" sz="2135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“蒸汽时代”</a:t>
            </a:r>
            <a:endParaRPr lang="en-US" altLang="zh-CN" sz="2135" b="0">
              <a:solidFill>
                <a:srgbClr val="FF0000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indent="0" algn="l" eaLnBrk="1" fontAlgn="auto" latinLnBrk="0" hangingPunct="1">
              <a:lnSpc>
                <a:spcPct val="100000"/>
              </a:lnSpc>
              <a:buNone/>
            </a:pPr>
            <a:r>
              <a:rPr lang="en-US" altLang="zh-CN" sz="2135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(2)实现了从传统农业社会向</a:t>
            </a:r>
            <a:r>
              <a:rPr lang="en-US" altLang="zh-CN" sz="2135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现代工业社会</a:t>
            </a:r>
            <a:r>
              <a:rPr lang="en-US" altLang="zh-CN" sz="2135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的重要变革，</a:t>
            </a:r>
            <a:r>
              <a:rPr lang="en-US" altLang="zh-CN" sz="2135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英国实现工业化</a:t>
            </a:r>
            <a:r>
              <a:rPr lang="en-US" altLang="zh-CN" sz="2135" kern="1200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，成为</a:t>
            </a:r>
            <a:r>
              <a:rPr lang="en-US" altLang="zh-CN" sz="2135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世界上第一个工业国家</a:t>
            </a:r>
            <a:endParaRPr kumimoji="0" lang="en-US" altLang="zh-CN" sz="2135" b="0" cap="none" spc="0" normalizeH="0" baseline="0">
              <a:solidFill>
                <a:srgbClr val="FF0000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indent="0" algn="l" eaLnBrk="1" fontAlgn="auto" latinLnBrk="0" hangingPunct="1">
              <a:lnSpc>
                <a:spcPct val="100000"/>
              </a:lnSpc>
              <a:buNone/>
            </a:pPr>
            <a:r>
              <a:rPr lang="en-US" altLang="zh-CN" sz="2135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(3)</a:t>
            </a:r>
            <a:r>
              <a:rPr lang="en-US" altLang="zh-CN" sz="2135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现代工厂制度</a:t>
            </a:r>
            <a:r>
              <a:rPr lang="en-US" altLang="zh-CN" sz="2135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建立，</a:t>
            </a:r>
            <a:r>
              <a:rPr lang="en-US" altLang="zh-CN" sz="2135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城市化</a:t>
            </a:r>
            <a:r>
              <a:rPr lang="en-US" altLang="zh-CN" sz="2135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进程加快</a:t>
            </a:r>
            <a:endParaRPr lang="en-US" altLang="zh-CN" sz="2135" b="0">
              <a:solidFill>
                <a:schemeClr val="tx1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indent="0" algn="l" eaLnBrk="1" fontAlgn="auto" latinLnBrk="0" hangingPunct="1">
              <a:lnSpc>
                <a:spcPct val="100000"/>
              </a:lnSpc>
              <a:buNone/>
            </a:pPr>
            <a:r>
              <a:rPr lang="en-US" altLang="zh-CN" sz="2135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(4)</a:t>
            </a:r>
            <a:r>
              <a:rPr lang="zh-CN" altLang="en-US" sz="2135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形成</a:t>
            </a:r>
            <a:r>
              <a:rPr lang="en-US" altLang="zh-CN" sz="2135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工业资产阶级</a:t>
            </a:r>
            <a:r>
              <a:rPr lang="en-US" altLang="zh-CN" sz="2135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和</a:t>
            </a:r>
            <a:r>
              <a:rPr lang="en-US" altLang="zh-CN" sz="2135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工业无产阶级</a:t>
            </a:r>
            <a:r>
              <a:rPr lang="zh-CN" altLang="en-US" sz="2135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两大对立阶级</a:t>
            </a:r>
            <a:endParaRPr kumimoji="0" lang="zh-CN" altLang="en-US" sz="2135" b="0" cap="none" spc="0" normalizeH="0" baseline="0">
              <a:solidFill>
                <a:srgbClr val="FF0000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17" name="文本框 16" title=""/>
          <p:cNvSpPr txBox="1"/>
          <p:nvPr>
            <p:custDataLst>
              <p:tags r:id="rId15"/>
            </p:custDataLst>
          </p:nvPr>
        </p:nvSpPr>
        <p:spPr>
          <a:xfrm>
            <a:off x="1548765" y="4047490"/>
            <a:ext cx="10427970" cy="1407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eaLnBrk="1" fontAlgn="auto" latinLnBrk="0" hangingPunct="1">
              <a:lnSpc>
                <a:spcPct val="100000"/>
              </a:lnSpc>
              <a:buNone/>
            </a:pPr>
            <a:r>
              <a:rPr lang="en-US" sz="2135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(1)西方资本主义国家逐步确</a:t>
            </a:r>
            <a:r>
              <a:rPr lang="en-US" altLang="zh-CN" sz="2135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立起对世界的统治</a:t>
            </a:r>
            <a:endParaRPr lang="en-US" altLang="zh-CN" sz="2135" b="0">
              <a:solidFill>
                <a:srgbClr val="FF0000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indent="0" algn="l" eaLnBrk="1" fontAlgn="auto" latinLnBrk="0" hangingPunct="1">
              <a:lnSpc>
                <a:spcPct val="100000"/>
              </a:lnSpc>
              <a:buNone/>
            </a:pPr>
            <a:r>
              <a:rPr lang="en-US" sz="2135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(2)推动以欧美资本主义国家为主导的</a:t>
            </a:r>
            <a:r>
              <a:rPr lang="en-US" altLang="zh-CN" sz="2135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世界市场的初步形成</a:t>
            </a:r>
            <a:endParaRPr lang="en-US" altLang="zh-CN" sz="2135" b="0">
              <a:solidFill>
                <a:srgbClr val="FF0000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indent="0" algn="l" eaLnBrk="1" fontAlgn="auto" latinLnBrk="0" hangingPunct="1">
              <a:lnSpc>
                <a:spcPct val="100000"/>
              </a:lnSpc>
              <a:buNone/>
            </a:pPr>
            <a:r>
              <a:rPr lang="en-US" sz="2135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(3)工业资产阶级和工业无产阶级</a:t>
            </a:r>
            <a:r>
              <a:rPr lang="en-US" altLang="zh-CN" sz="2135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矛盾</a:t>
            </a:r>
            <a:r>
              <a:rPr lang="en-US" sz="2135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日益激化，</a:t>
            </a:r>
            <a:r>
              <a:rPr lang="en-US" altLang="zh-CN" sz="2135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工人运动</a:t>
            </a:r>
            <a:r>
              <a:rPr lang="en-US" sz="2135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兴起</a:t>
            </a:r>
            <a:endParaRPr lang="en-US" sz="2135" b="0">
              <a:solidFill>
                <a:schemeClr val="tx1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indent="0" algn="l" eaLnBrk="1" fontAlgn="auto" latinLnBrk="0" hangingPunct="1">
              <a:lnSpc>
                <a:spcPct val="100000"/>
              </a:lnSpc>
              <a:buNone/>
            </a:pPr>
            <a:r>
              <a:rPr lang="en-US" sz="2135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(4)产生了诸多</a:t>
            </a:r>
            <a:r>
              <a:rPr lang="en-US" altLang="zh-CN" sz="2135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社会问题</a:t>
            </a:r>
            <a:r>
              <a:rPr lang="en-US" sz="2135">
                <a:solidFill>
                  <a:schemeClr val="tx1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(犯罪率上升；公共卫生状况恶化；工业污染、环境破坏等)</a:t>
            </a:r>
            <a:endParaRPr lang="en-US" altLang="en-US" sz="2135" b="0">
              <a:solidFill>
                <a:schemeClr val="tx1"/>
              </a:solidFill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6" grpId="0"/>
      <p:bldP spid="1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https://d.book118.com/155031113332011113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1625"/>
</p:tagLst>
</file>

<file path=ppt/tags/tag2.xml><?xml version="1.0" encoding="utf-8"?>
<p:tagLst xmlns:p="http://schemas.openxmlformats.org/presentationml/2006/main">
  <p:tag name="AS_UNIQUEID" val="11626"/>
</p:tagLst>
</file>

<file path=ppt/tags/tag3.xml><?xml version="1.0" encoding="utf-8"?>
<p:tagLst xmlns:p="http://schemas.openxmlformats.org/presentationml/2006/main">
  <p:tag name="AS_UNIQUEID" val="11627"/>
</p:tagLst>
</file>

<file path=ppt/tags/tag4.xml><?xml version="1.0" encoding="utf-8"?>
<p:tagLst xmlns:p="http://schemas.openxmlformats.org/presentationml/2006/main">
  <p:tag name="AS_UNIQUEID" val="11628"/>
</p:tagLst>
</file>

<file path=ppt/tags/tag5.xml><?xml version="1.0" encoding="utf-8"?>
<p:tagLst xmlns:p="http://schemas.openxmlformats.org/presentationml/2006/main">
  <p:tag name="AS_UNIQUEID" val="11629"/>
</p:tagLst>
</file>

<file path=ppt/tags/tag6.xml><?xml version="1.0" encoding="utf-8"?>
<p:tagLst xmlns:p="http://schemas.openxmlformats.org/presentationml/2006/main">
  <p:tag name="AS_UNIQUEID" val="11630"/>
</p:tagLst>
</file>

<file path=ppt/tags/tag7.xml><?xml version="1.0" encoding="utf-8"?>
<p:tagLst xmlns:p="http://schemas.openxmlformats.org/presentationml/2006/main">
  <p:tag name="AS_UNIQUEID" val="11631"/>
</p:tagLst>
</file>

<file path=ppt/tags/tag8.xml><?xml version="1.0" encoding="utf-8"?>
<p:tagLst xmlns:p="http://schemas.openxmlformats.org/presentationml/2006/main">
  <p:tag name="AS_UNIQUEID" val="11632"/>
</p:tagLst>
</file>

<file path=ppt/tags/tag9.xml><?xml version="1.0" encoding="utf-8"?>
<p:tagLst xmlns:p="http://schemas.openxmlformats.org/presentationml/2006/main">
  <p:tag name="AS_UNIQUEID" val="11633"/>
</p:tagLst>
</file>

<file path=ppt/tags/tag10.xml><?xml version="1.0" encoding="utf-8"?>
<p:tagLst xmlns:p="http://schemas.openxmlformats.org/presentationml/2006/main">
  <p:tag name="AS_UNIQUEID" val="11634"/>
</p:tagLst>
</file>

<file path=ppt/tags/tag11.xml><?xml version="1.0" encoding="utf-8"?>
<p:tagLst xmlns:p="http://schemas.openxmlformats.org/presentationml/2006/main">
  <p:tag name="AS_UNIQUEID" val="11635"/>
</p:tagLst>
</file>

<file path=ppt/tags/tag12.xml><?xml version="1.0" encoding="utf-8"?>
<p:tagLst xmlns:p="http://schemas.openxmlformats.org/presentationml/2006/main">
  <p:tag name="AS_UNIQUEID" val="11636"/>
</p:tagLst>
</file>

<file path=ppt/tags/tag13.xml><?xml version="1.0" encoding="utf-8"?>
<p:tagLst xmlns:p="http://schemas.openxmlformats.org/presentationml/2006/main">
  <p:tag name="AS_UNIQUEID" val="11637"/>
</p:tagLst>
</file>

<file path=ppt/tags/tag14.xml><?xml version="1.0" encoding="utf-8"?>
<p:tagLst xmlns:p="http://schemas.openxmlformats.org/presentationml/2006/main">
  <p:tag name="AS_UNIQUEID" val="11638"/>
</p:tagLst>
</file>

<file path=ppt/tags/tag15.xml><?xml version="1.0" encoding="utf-8"?>
<p:tagLst xmlns:p="http://schemas.openxmlformats.org/presentationml/2006/main">
  <p:tag name="AS_UNIQUEID" val="11639"/>
</p:tagLst>
</file>

<file path=ppt/tags/tag16.xml><?xml version="1.0" encoding="utf-8"?>
<p:tagLst xmlns:p="http://schemas.openxmlformats.org/presentationml/2006/main">
  <p:tag name="AS_UNIQUEID" val="11640"/>
</p:tagLst>
</file>

<file path=ppt/tags/tag17.xml><?xml version="1.0" encoding="utf-8"?>
<p:tagLst xmlns:p="http://schemas.openxmlformats.org/presentationml/2006/main">
  <p:tag name="AS_UNIQUEID" val="11641"/>
</p:tagLst>
</file>

<file path=ppt/tags/tag18.xml><?xml version="1.0" encoding="utf-8"?>
<p:tagLst xmlns:p="http://schemas.openxmlformats.org/presentationml/2006/main">
  <p:tag name="AS_UNIQUEID" val="11642"/>
</p:tagLst>
</file>

<file path=ppt/tags/tag19.xml><?xml version="1.0" encoding="utf-8"?>
<p:tagLst xmlns:p="http://schemas.openxmlformats.org/presentationml/2006/main">
  <p:tag name="AS_UNIQUEID" val="11643"/>
</p:tagLst>
</file>

<file path=ppt/tags/tag20.xml><?xml version="1.0" encoding="utf-8"?>
<p:tagLst xmlns:p="http://schemas.openxmlformats.org/presentationml/2006/main">
  <p:tag name="AS_UNIQUEID" val="11644"/>
</p:tagLst>
</file>

<file path=ppt/tags/tag21.xml><?xml version="1.0" encoding="utf-8"?>
<p:tagLst xmlns:p="http://schemas.openxmlformats.org/presentationml/2006/main">
  <p:tag name="AS_UNIQUEID" val="11645"/>
</p:tagLst>
</file>

<file path=ppt/tags/tag22.xml><?xml version="1.0" encoding="utf-8"?>
<p:tagLst xmlns:p="http://schemas.openxmlformats.org/presentationml/2006/main">
  <p:tag name="AS_UNIQUEID" val="11646"/>
</p:tagLst>
</file>

<file path=ppt/tags/tag23.xml><?xml version="1.0" encoding="utf-8"?>
<p:tagLst xmlns:p="http://schemas.openxmlformats.org/presentationml/2006/main">
  <p:tag name="AS_UNIQUEID" val="11647"/>
</p:tagLst>
</file>

<file path=ppt/tags/tag24.xml><?xml version="1.0" encoding="utf-8"?>
<p:tagLst xmlns:p="http://schemas.openxmlformats.org/presentationml/2006/main">
  <p:tag name="AS_UNIQUEID" val="11648"/>
</p:tagLst>
</file>

<file path=ppt/tags/tag25.xml><?xml version="1.0" encoding="utf-8"?>
<p:tagLst xmlns:p="http://schemas.openxmlformats.org/presentationml/2006/main">
  <p:tag name="AS_UNIQUEID" val="11649"/>
</p:tagLst>
</file>

<file path=ppt/tags/tag26.xml><?xml version="1.0" encoding="utf-8"?>
<p:tagLst xmlns:p="http://schemas.openxmlformats.org/presentationml/2006/main">
  <p:tag name="AS_UNIQUEID" val="11650"/>
</p:tagLst>
</file>

<file path=ppt/tags/tag27.xml><?xml version="1.0" encoding="utf-8"?>
<p:tagLst xmlns:p="http://schemas.openxmlformats.org/presentationml/2006/main">
  <p:tag name="AS_UNIQUEID" val="11651"/>
</p:tagLst>
</file>

<file path=ppt/tags/tag28.xml><?xml version="1.0" encoding="utf-8"?>
<p:tagLst xmlns:p="http://schemas.openxmlformats.org/presentationml/2006/main">
  <p:tag name="AS_UNIQUEID" val="11652"/>
</p:tagLst>
</file>

<file path=ppt/tags/tag29.xml><?xml version="1.0" encoding="utf-8"?>
<p:tagLst xmlns:p="http://schemas.openxmlformats.org/presentationml/2006/main">
  <p:tag name="AS_UNIQUEID" val="11653"/>
</p:tagLst>
</file>

<file path=ppt/tags/tag30.xml><?xml version="1.0" encoding="utf-8"?>
<p:tagLst xmlns:p="http://schemas.openxmlformats.org/presentationml/2006/main">
  <p:tag name="AS_UNIQUEID" val="11654"/>
</p:tagLst>
</file>

<file path=ppt/tags/tag31.xml><?xml version="1.0" encoding="utf-8"?>
<p:tagLst xmlns:p="http://schemas.openxmlformats.org/presentationml/2006/main">
  <p:tag name="AS_UNIQUEID" val="11655"/>
</p:tagLst>
</file>

<file path=ppt/tags/tag32.xml><?xml version="1.0" encoding="utf-8"?>
<p:tagLst xmlns:p="http://schemas.openxmlformats.org/presentationml/2006/main">
  <p:tag name="AS_UNIQUEID" val="11656"/>
</p:tagLst>
</file>

<file path=ppt/tags/tag33.xml><?xml version="1.0" encoding="utf-8"?>
<p:tagLst xmlns:p="http://schemas.openxmlformats.org/presentationml/2006/main">
  <p:tag name="AS_UNIQUEID" val="11657"/>
</p:tagLst>
</file>

<file path=ppt/tags/tag34.xml><?xml version="1.0" encoding="utf-8"?>
<p:tagLst xmlns:p="http://schemas.openxmlformats.org/presentationml/2006/main">
  <p:tag name="AS_UNIQUEID" val="11658"/>
</p:tagLst>
</file>

<file path=ppt/tags/tag35.xml><?xml version="1.0" encoding="utf-8"?>
<p:tagLst xmlns:p="http://schemas.openxmlformats.org/presentationml/2006/main">
  <p:tag name="AS_UNIQUEID" val="11659"/>
</p:tagLst>
</file>

<file path=ppt/tags/tag36.xml><?xml version="1.0" encoding="utf-8"?>
<p:tagLst xmlns:p="http://schemas.openxmlformats.org/presentationml/2006/main">
  <p:tag name="AS_UNIQUEID" val="11660"/>
</p:tagLst>
</file>

<file path=ppt/tags/tag37.xml><?xml version="1.0" encoding="utf-8"?>
<p:tagLst xmlns:p="http://schemas.openxmlformats.org/presentationml/2006/main">
  <p:tag name="AS_UNIQUEID" val="11661"/>
</p:tagLst>
</file>

<file path=ppt/tags/tag38.xml><?xml version="1.0" encoding="utf-8"?>
<p:tagLst xmlns:p="http://schemas.openxmlformats.org/presentationml/2006/main">
  <p:tag name="AS_UNIQUEID" val="11662"/>
</p:tagLst>
</file>

<file path=ppt/tags/tag39.xml><?xml version="1.0" encoding="utf-8"?>
<p:tagLst xmlns:p="http://schemas.openxmlformats.org/presentationml/2006/main">
  <p:tag name="AS_UNIQUEID" val="11663"/>
</p:tagLst>
</file>

<file path=ppt/tags/tag40.xml><?xml version="1.0" encoding="utf-8"?>
<p:tagLst xmlns:p="http://schemas.openxmlformats.org/presentationml/2006/main">
  <p:tag name="AS_UNIQUEID" val="11664"/>
</p:tagLst>
</file>

<file path=ppt/tags/tag41.xml><?xml version="1.0" encoding="utf-8"?>
<p:tagLst xmlns:p="http://schemas.openxmlformats.org/presentationml/2006/main">
  <p:tag name="AS_UNIQUEID" val="11665"/>
</p:tagLst>
</file>

<file path=ppt/tags/tag42.xml><?xml version="1.0" encoding="utf-8"?>
<p:tagLst xmlns:p="http://schemas.openxmlformats.org/presentationml/2006/main">
  <p:tag name="AS_UNIQUEID" val="11666"/>
</p:tagLst>
</file>

<file path=ppt/tags/tag43.xml><?xml version="1.0" encoding="utf-8"?>
<p:tagLst xmlns:p="http://schemas.openxmlformats.org/presentationml/2006/main">
  <p:tag name="AS_UNIQUEID" val="11667"/>
</p:tagLst>
</file>

<file path=ppt/tags/tag44.xml><?xml version="1.0" encoding="utf-8"?>
<p:tagLst xmlns:p="http://schemas.openxmlformats.org/presentationml/2006/main">
  <p:tag name="AS_UNIQUEID" val="11668"/>
</p:tagLst>
</file>

<file path=ppt/tags/tag45.xml><?xml version="1.0" encoding="utf-8"?>
<p:tagLst xmlns:p="http://schemas.openxmlformats.org/presentationml/2006/main">
  <p:tag name="AS_UNIQUEID" val="11669"/>
</p:tagLst>
</file>

<file path=ppt/tags/tag46.xml><?xml version="1.0" encoding="utf-8"?>
<p:tagLst xmlns:p="http://schemas.openxmlformats.org/presentationml/2006/main">
  <p:tag name="AS_UNIQUEID" val="11670"/>
</p:tagLst>
</file>

<file path=ppt/tags/tag47.xml><?xml version="1.0" encoding="utf-8"?>
<p:tagLst xmlns:p="http://schemas.openxmlformats.org/presentationml/2006/main">
  <p:tag name="AS_UNIQUEID" val="11671"/>
</p:tagLst>
</file>

<file path=ppt/tags/tag48.xml><?xml version="1.0" encoding="utf-8"?>
<p:tagLst xmlns:p="http://schemas.openxmlformats.org/presentationml/2006/main">
  <p:tag name="AS_UNIQUEID" val="11672"/>
</p:tagLst>
</file>

<file path=ppt/tags/tag49.xml><?xml version="1.0" encoding="utf-8"?>
<p:tagLst xmlns:p="http://schemas.openxmlformats.org/presentationml/2006/main">
  <p:tag name="AS_UNIQUEID" val="11673"/>
</p:tagLst>
</file>

<file path=ppt/tags/tag50.xml><?xml version="1.0" encoding="utf-8"?>
<p:tagLst xmlns:p="http://schemas.openxmlformats.org/presentationml/2006/main">
  <p:tag name="AS_UNIQUEID" val="11674"/>
</p:tagLst>
</file>

<file path=ppt/tags/tag51.xml><?xml version="1.0" encoding="utf-8"?>
<p:tagLst xmlns:p="http://schemas.openxmlformats.org/presentationml/2006/main">
  <p:tag name="AS_UNIQUEID" val="11675"/>
</p:tagLst>
</file>

<file path=ppt/tags/tag52.xml><?xml version="1.0" encoding="utf-8"?>
<p:tagLst xmlns:p="http://schemas.openxmlformats.org/presentationml/2006/main">
  <p:tag name="AS_UNIQUEID" val="11676"/>
</p:tagLst>
</file>

<file path=ppt/tags/tag53.xml><?xml version="1.0" encoding="utf-8"?>
<p:tagLst xmlns:p="http://schemas.openxmlformats.org/presentationml/2006/main">
  <p:tag name="AS_UNIQUEID" val="11677"/>
</p:tagLst>
</file>

<file path=ppt/tags/tag54.xml><?xml version="1.0" encoding="utf-8"?>
<p:tagLst xmlns:p="http://schemas.openxmlformats.org/presentationml/2006/main">
  <p:tag name="AS_UNIQUEID" val="11678"/>
</p:tagLst>
</file>

<file path=ppt/tags/tag55.xml><?xml version="1.0" encoding="utf-8"?>
<p:tagLst xmlns:p="http://schemas.openxmlformats.org/presentationml/2006/main">
  <p:tag name="AS_UNIQUEID" val="11679"/>
</p:tagLst>
</file>

<file path=ppt/tags/tag56.xml><?xml version="1.0" encoding="utf-8"?>
<p:tagLst xmlns:p="http://schemas.openxmlformats.org/presentationml/2006/main">
  <p:tag name="AS_UNIQUEID" val="11680"/>
</p:tagLst>
</file>

<file path=ppt/tags/tag57.xml><?xml version="1.0" encoding="utf-8"?>
<p:tagLst xmlns:p="http://schemas.openxmlformats.org/presentationml/2006/main">
  <p:tag name="AS_UNIQUEID" val="11681"/>
</p:tagLst>
</file>

<file path=ppt/tags/tag58.xml><?xml version="1.0" encoding="utf-8"?>
<p:tagLst xmlns:p="http://schemas.openxmlformats.org/presentationml/2006/main">
  <p:tag name="AS_UNIQUEID" val="11682"/>
</p:tagLst>
</file>

<file path=ppt/tags/tag59.xml><?xml version="1.0" encoding="utf-8"?>
<p:tagLst xmlns:p="http://schemas.openxmlformats.org/presentationml/2006/main">
  <p:tag name="AS_UNIQUEID" val="11683"/>
</p:tagLst>
</file>

<file path=ppt/tags/tag60.xml><?xml version="1.0" encoding="utf-8"?>
<p:tagLst xmlns:p="http://schemas.openxmlformats.org/presentationml/2006/main">
  <p:tag name="AS_UNIQUEID" val="11684"/>
</p:tagLst>
</file>

<file path=ppt/tags/tag61.xml><?xml version="1.0" encoding="utf-8"?>
<p:tagLst xmlns:p="http://schemas.openxmlformats.org/presentationml/2006/main">
  <p:tag name="AS_UNIQUEID" val="11685"/>
</p:tagLst>
</file>

<file path=ppt/tags/tag62.xml><?xml version="1.0" encoding="utf-8"?>
<p:tagLst xmlns:p="http://schemas.openxmlformats.org/presentationml/2006/main">
  <p:tag name="AS_UNIQUEID" val="11686"/>
</p:tagLst>
</file>

<file path=ppt/tags/tag63.xml><?xml version="1.0" encoding="utf-8"?>
<p:tagLst xmlns:p="http://schemas.openxmlformats.org/presentationml/2006/main">
  <p:tag name="AS_UNIQUEID" val="11687"/>
</p:tagLst>
</file>

<file path=ppt/tags/tag64.xml><?xml version="1.0" encoding="utf-8"?>
<p:tagLst xmlns:p="http://schemas.openxmlformats.org/presentationml/2006/main">
  <p:tag name="AS_UNIQUEID" val="11688"/>
</p:tagLst>
</file>

<file path=ppt/tags/tag65.xml><?xml version="1.0" encoding="utf-8"?>
<p:tagLst xmlns:p="http://schemas.openxmlformats.org/presentationml/2006/main">
  <p:tag name="AS_UNIQUEID" val="11689"/>
</p:tagLst>
</file>

<file path=ppt/tags/tag66.xml><?xml version="1.0" encoding="utf-8"?>
<p:tagLst xmlns:p="http://schemas.openxmlformats.org/presentationml/2006/main">
  <p:tag name="AS_UNIQUEID" val="11690"/>
</p:tagLst>
</file>

<file path=ppt/tags/tag67.xml><?xml version="1.0" encoding="utf-8"?>
<p:tagLst xmlns:p="http://schemas.openxmlformats.org/presentationml/2006/main">
  <p:tag name="AS_UNIQUEID" val="11691"/>
</p:tagLst>
</file>

<file path=ppt/tags/tag68.xml><?xml version="1.0" encoding="utf-8"?>
<p:tagLst xmlns:p="http://schemas.openxmlformats.org/presentationml/2006/main">
  <p:tag name="AS_UNIQUEID" val="11692"/>
</p:tagLst>
</file>

<file path=ppt/tags/tag69.xml><?xml version="1.0" encoding="utf-8"?>
<p:tagLst xmlns:p="http://schemas.openxmlformats.org/presentationml/2006/main">
  <p:tag name="AS_UNIQUEID" val="11693"/>
</p:tagLst>
</file>

<file path=ppt/tags/tag70.xml><?xml version="1.0" encoding="utf-8"?>
<p:tagLst xmlns:p="http://schemas.openxmlformats.org/presentationml/2006/main">
  <p:tag name="AS_UNIQUEID" val="11694"/>
</p:tagLst>
</file>

<file path=ppt/tags/tag71.xml><?xml version="1.0" encoding="utf-8"?>
<p:tagLst xmlns:p="http://schemas.openxmlformats.org/presentationml/2006/main">
  <p:tag name="AS_UNIQUEID" val="11695"/>
</p:tagLst>
</file>

<file path=ppt/tags/tag72.xml><?xml version="1.0" encoding="utf-8"?>
<p:tagLst xmlns:p="http://schemas.openxmlformats.org/presentationml/2006/main">
  <p:tag name="AS_UNIQUEID" val="11696"/>
</p:tagLst>
</file>

<file path=ppt/tags/tag73.xml><?xml version="1.0" encoding="utf-8"?>
<p:tagLst xmlns:p="http://schemas.openxmlformats.org/presentationml/2006/main">
  <p:tag name="AS_UNIQUEID" val="11697"/>
</p:tagLst>
</file>

<file path=ppt/tags/tag74.xml><?xml version="1.0" encoding="utf-8"?>
<p:tagLst xmlns:p="http://schemas.openxmlformats.org/presentationml/2006/main">
  <p:tag name="AS_UNIQUEID" val="11698"/>
</p:tagLst>
</file>

<file path=ppt/tags/tag75.xml><?xml version="1.0" encoding="utf-8"?>
<p:tagLst xmlns:p="http://schemas.openxmlformats.org/presentationml/2006/main">
  <p:tag name="AS_UNIQUEID" val="11699"/>
</p:tagLst>
</file>

<file path=ppt/tags/tag76.xml><?xml version="1.0" encoding="utf-8"?>
<p:tagLst xmlns:p="http://schemas.openxmlformats.org/presentationml/2006/main">
  <p:tag name="AS_UNIQUEID" val="11330"/>
</p:tagLst>
</file>

<file path=ppt/tags/tag77.xml><?xml version="1.0" encoding="utf-8"?>
<p:tagLst xmlns:p="http://schemas.openxmlformats.org/presentationml/2006/main">
  <p:tag name="AS_UNIQUEID" val="11331"/>
</p:tagLst>
</file>

<file path=ppt/tags/tag78.xml><?xml version="1.0" encoding="utf-8"?>
<p:tagLst xmlns:p="http://schemas.openxmlformats.org/presentationml/2006/main">
  <p:tag name="AS_UNIQUEID" val="11332"/>
</p:tagLst>
</file>

<file path=ppt/tags/tag79.xml><?xml version="1.0" encoding="utf-8"?>
<p:tagLst xmlns:p="http://schemas.openxmlformats.org/presentationml/2006/main">
  <p:tag name="AS_UNIQUEID" val="11333"/>
</p:tagLst>
</file>

<file path=ppt/tags/tag80.xml><?xml version="1.0" encoding="utf-8"?>
<p:tagLst xmlns:p="http://schemas.openxmlformats.org/presentationml/2006/main">
  <p:tag name="AS_UNIQUEID" val="11334"/>
</p:tagLst>
</file>

<file path=ppt/tags/tag81.xml><?xml version="1.0" encoding="utf-8"?>
<p:tagLst xmlns:p="http://schemas.openxmlformats.org/presentationml/2006/main">
  <p:tag name="AS_UNIQUEID" val="11335"/>
</p:tagLst>
</file>

<file path=ppt/tags/tag82.xml><?xml version="1.0" encoding="utf-8"?>
<p:tagLst xmlns:p="http://schemas.openxmlformats.org/presentationml/2006/main">
  <p:tag name="AS_UNIQUEID" val="11336"/>
</p:tagLst>
</file>

<file path=ppt/tags/tag83.xml><?xml version="1.0" encoding="utf-8"?>
<p:tagLst xmlns:p="http://schemas.openxmlformats.org/presentationml/2006/main">
  <p:tag name="AS_UNIQUEID" val="11337"/>
</p:tagLst>
</file>

<file path=ppt/tags/tag84.xml><?xml version="1.0" encoding="utf-8"?>
<p:tagLst xmlns:p="http://schemas.openxmlformats.org/presentationml/2006/main">
  <p:tag name="AS_UNIQUEID" val="11338"/>
</p:tagLst>
</file>

<file path=ppt/tags/tag85.xml><?xml version="1.0" encoding="utf-8"?>
<p:tagLst xmlns:p="http://schemas.openxmlformats.org/presentationml/2006/main">
  <p:tag name="AS_UNIQUEID" val="11339"/>
</p:tagLst>
</file>

<file path=ppt/tags/tag86.xml><?xml version="1.0" encoding="utf-8"?>
<p:tagLst xmlns:p="http://schemas.openxmlformats.org/presentationml/2006/main">
  <p:tag name="AS_UNIQUEID" val="11340"/>
</p:tagLst>
</file>

<file path=ppt/tags/tag87.xml><?xml version="1.0" encoding="utf-8"?>
<p:tagLst xmlns:p="http://schemas.openxmlformats.org/presentationml/2006/main">
  <p:tag name="AS_UNIQUEID" val="11341"/>
</p:tagLst>
</file>

<file path=ppt/tags/tag88.xml><?xml version="1.0" encoding="utf-8"?>
<p:tagLst xmlns:p="http://schemas.openxmlformats.org/presentationml/2006/main">
  <p:tag name="AS_UNIQUEID" val="11342"/>
</p:tagLst>
</file>

<file path=ppt/tags/tag89.xml><?xml version="1.0" encoding="utf-8"?>
<p:tagLst xmlns:p="http://schemas.openxmlformats.org/presentationml/2006/main">
  <p:tag name="AS_UNIQUEID" val="11343"/>
</p:tagLst>
</file>

<file path=ppt/tags/tag90.xml><?xml version="1.0" encoding="utf-8"?>
<p:tagLst xmlns:p="http://schemas.openxmlformats.org/presentationml/2006/main">
  <p:tag name="AS_UNIQUEID" val="11344"/>
</p:tagLst>
</file>

<file path=ppt/tags/tag91.xml><?xml version="1.0" encoding="utf-8"?>
<p:tagLst xmlns:p="http://schemas.openxmlformats.org/presentationml/2006/main">
  <p:tag name="AS_UNIQUEID" val="11345"/>
</p:tagLst>
</file>

<file path=ppt/tags/tag92.xml><?xml version="1.0" encoding="utf-8"?>
<p:tagLst xmlns:p="http://schemas.openxmlformats.org/presentationml/2006/main">
  <p:tag name="AS_UNIQUEID" val="11346"/>
</p:tagLst>
</file>

<file path=ppt/tags/tag93.xml><?xml version="1.0" encoding="utf-8"?>
<p:tagLst xmlns:p="http://schemas.openxmlformats.org/presentationml/2006/main">
  <p:tag name="AS_UNIQUEID" val="11347"/>
</p:tagLst>
</file>

<file path=ppt/tags/tag94.xml><?xml version="1.0" encoding="utf-8"?>
<p:tagLst xmlns:p="http://schemas.openxmlformats.org/presentationml/2006/main">
  <p:tag name="AS_UNIQUEID" val="11348"/>
</p:tagLst>
</file>

<file path=ppt/tags/tag95.xml><?xml version="1.0" encoding="utf-8"?>
<p:tagLst xmlns:p="http://schemas.openxmlformats.org/presentationml/2006/main">
  <p:tag name="AS_UNIQUEID" val="11349"/>
</p:tagLst>
</file>

<file path=ppt/tags/tag96.xml><?xml version="1.0" encoding="utf-8"?>
<p:tagLst xmlns:p="http://schemas.openxmlformats.org/presentationml/2006/main">
  <p:tag name="AS_UNIQUEID" val="11350"/>
</p:tagLst>
</file>

<file path=ppt/tags/tag97.xml><?xml version="1.0" encoding="utf-8"?>
<p:tagLst xmlns:p="http://schemas.openxmlformats.org/presentationml/2006/main">
  <p:tag name="AS_UNIQUEID" val="11351"/>
</p:tagLst>
</file>

<file path=ppt/tags/tag98.xml><?xml version="1.0" encoding="utf-8"?>
<p:tagLst xmlns:p="http://schemas.openxmlformats.org/presentationml/2006/main">
  <p:tag name="AS_UNIQUEID" val="11352"/>
</p:tagLst>
</file>

<file path=ppt/tags/tag99.xml><?xml version="1.0" encoding="utf-8"?>
<p:tagLst xmlns:p="http://schemas.openxmlformats.org/presentationml/2006/main">
  <p:tag name="AS_UNIQUEID" val="11353"/>
</p:tagLst>
</file>

<file path=ppt/tags/tag100.xml><?xml version="1.0" encoding="utf-8"?>
<p:tagLst xmlns:p="http://schemas.openxmlformats.org/presentationml/2006/main">
  <p:tag name="AS_UNIQUEID" val="11354"/>
</p:tagLst>
</file>

<file path=ppt/tags/tag101.xml><?xml version="1.0" encoding="utf-8"?>
<p:tagLst xmlns:p="http://schemas.openxmlformats.org/presentationml/2006/main">
  <p:tag name="AS_UNIQUEID" val="11355"/>
</p:tagLst>
</file>

<file path=ppt/tags/tag102.xml><?xml version="1.0" encoding="utf-8"?>
<p:tagLst xmlns:p="http://schemas.openxmlformats.org/presentationml/2006/main">
  <p:tag name="AS_UNIQUEID" val="11356"/>
</p:tagLst>
</file>

<file path=ppt/tags/tag103.xml><?xml version="1.0" encoding="utf-8"?>
<p:tagLst xmlns:p="http://schemas.openxmlformats.org/presentationml/2006/main">
  <p:tag name="AS_UNIQUEID" val="11357"/>
</p:tagLst>
</file>

<file path=ppt/tags/tag104.xml><?xml version="1.0" encoding="utf-8"?>
<p:tagLst xmlns:p="http://schemas.openxmlformats.org/presentationml/2006/main">
  <p:tag name="AS_UNIQUEID" val="11358"/>
</p:tagLst>
</file>

<file path=ppt/tags/tag105.xml><?xml version="1.0" encoding="utf-8"?>
<p:tagLst xmlns:p="http://schemas.openxmlformats.org/presentationml/2006/main">
  <p:tag name="AS_UNIQUEID" val="11359"/>
</p:tagLst>
</file>

<file path=ppt/tags/tag106.xml><?xml version="1.0" encoding="utf-8"?>
<p:tagLst xmlns:p="http://schemas.openxmlformats.org/presentationml/2006/main">
  <p:tag name="AS_UNIQUEID" val="11360"/>
</p:tagLst>
</file>

<file path=ppt/tags/tag107.xml><?xml version="1.0" encoding="utf-8"?>
<p:tagLst xmlns:p="http://schemas.openxmlformats.org/presentationml/2006/main">
  <p:tag name="AS_UNIQUEID" val="11361"/>
</p:tagLst>
</file>

<file path=ppt/tags/tag108.xml><?xml version="1.0" encoding="utf-8"?>
<p:tagLst xmlns:p="http://schemas.openxmlformats.org/presentationml/2006/main">
  <p:tag name="AS_UNIQUEID" val="11362"/>
</p:tagLst>
</file>

<file path=ppt/tags/tag109.xml><?xml version="1.0" encoding="utf-8"?>
<p:tagLst xmlns:p="http://schemas.openxmlformats.org/presentationml/2006/main">
  <p:tag name="AS_UNIQUEID" val="11363"/>
</p:tagLst>
</file>

<file path=ppt/tags/tag110.xml><?xml version="1.0" encoding="utf-8"?>
<p:tagLst xmlns:p="http://schemas.openxmlformats.org/presentationml/2006/main">
  <p:tag name="AS_UNIQUEID" val="11364"/>
</p:tagLst>
</file>

<file path=ppt/tags/tag111.xml><?xml version="1.0" encoding="utf-8"?>
<p:tagLst xmlns:p="http://schemas.openxmlformats.org/presentationml/2006/main">
  <p:tag name="AS_UNIQUEID" val="11365"/>
</p:tagLst>
</file>

<file path=ppt/tags/tag112.xml><?xml version="1.0" encoding="utf-8"?>
<p:tagLst xmlns:p="http://schemas.openxmlformats.org/presentationml/2006/main">
  <p:tag name="AS_UNIQUEID" val="11366"/>
</p:tagLst>
</file>

<file path=ppt/tags/tag113.xml><?xml version="1.0" encoding="utf-8"?>
<p:tagLst xmlns:p="http://schemas.openxmlformats.org/presentationml/2006/main">
  <p:tag name="AS_UNIQUEID" val="11367"/>
</p:tagLst>
</file>

<file path=ppt/tags/tag114.xml><?xml version="1.0" encoding="utf-8"?>
<p:tagLst xmlns:p="http://schemas.openxmlformats.org/presentationml/2006/main">
  <p:tag name="AS_UNIQUEID" val="11368"/>
</p:tagLst>
</file>

<file path=ppt/tags/tag115.xml><?xml version="1.0" encoding="utf-8"?>
<p:tagLst xmlns:p="http://schemas.openxmlformats.org/presentationml/2006/main">
  <p:tag name="AS_UNIQUEID" val="11369"/>
</p:tagLst>
</file>

<file path=ppt/tags/tag116.xml><?xml version="1.0" encoding="utf-8"?>
<p:tagLst xmlns:p="http://schemas.openxmlformats.org/presentationml/2006/main">
  <p:tag name="AS_UNIQUEID" val="11370"/>
</p:tagLst>
</file>

<file path=ppt/tags/tag117.xml><?xml version="1.0" encoding="utf-8"?>
<p:tagLst xmlns:p="http://schemas.openxmlformats.org/presentationml/2006/main">
  <p:tag name="AS_UNIQUEID" val="11371"/>
</p:tagLst>
</file>

<file path=ppt/tags/tag118.xml><?xml version="1.0" encoding="utf-8"?>
<p:tagLst xmlns:p="http://schemas.openxmlformats.org/presentationml/2006/main">
  <p:tag name="AS_UNIQUEID" val="11372"/>
</p:tagLst>
</file>

<file path=ppt/tags/tag119.xml><?xml version="1.0" encoding="utf-8"?>
<p:tagLst xmlns:p="http://schemas.openxmlformats.org/presentationml/2006/main">
  <p:tag name="AS_UNIQUEID" val="11373"/>
</p:tagLst>
</file>

<file path=ppt/tags/tag120.xml><?xml version="1.0" encoding="utf-8"?>
<p:tagLst xmlns:p="http://schemas.openxmlformats.org/presentationml/2006/main">
  <p:tag name="AS_UNIQUEID" val="11374"/>
</p:tagLst>
</file>

<file path=ppt/tags/tag121.xml><?xml version="1.0" encoding="utf-8"?>
<p:tagLst xmlns:p="http://schemas.openxmlformats.org/presentationml/2006/main">
  <p:tag name="AS_UNIQUEID" val="11375"/>
</p:tagLst>
</file>

<file path=ppt/tags/tag122.xml><?xml version="1.0" encoding="utf-8"?>
<p:tagLst xmlns:p="http://schemas.openxmlformats.org/presentationml/2006/main">
  <p:tag name="AS_UNIQUEID" val="11376"/>
</p:tagLst>
</file>

<file path=ppt/tags/tag123.xml><?xml version="1.0" encoding="utf-8"?>
<p:tagLst xmlns:p="http://schemas.openxmlformats.org/presentationml/2006/main">
  <p:tag name="AS_UNIQUEID" val="11377"/>
</p:tagLst>
</file>

<file path=ppt/tags/tag124.xml><?xml version="1.0" encoding="utf-8"?>
<p:tagLst xmlns:p="http://schemas.openxmlformats.org/presentationml/2006/main">
  <p:tag name="AS_UNIQUEID" val="11378"/>
</p:tagLst>
</file>

<file path=ppt/tags/tag125.xml><?xml version="1.0" encoding="utf-8"?>
<p:tagLst xmlns:p="http://schemas.openxmlformats.org/presentationml/2006/main">
  <p:tag name="AS_UNIQUEID" val="11379"/>
</p:tagLst>
</file>

<file path=ppt/tags/tag126.xml><?xml version="1.0" encoding="utf-8"?>
<p:tagLst xmlns:p="http://schemas.openxmlformats.org/presentationml/2006/main">
  <p:tag name="AS_UNIQUEID" val="11380"/>
</p:tagLst>
</file>

<file path=ppt/tags/tag127.xml><?xml version="1.0" encoding="utf-8"?>
<p:tagLst xmlns:p="http://schemas.openxmlformats.org/presentationml/2006/main">
  <p:tag name="AS_UNIQUEID" val="11381"/>
</p:tagLst>
</file>

<file path=ppt/tags/tag128.xml><?xml version="1.0" encoding="utf-8"?>
<p:tagLst xmlns:p="http://schemas.openxmlformats.org/presentationml/2006/main">
  <p:tag name="AS_UNIQUEID" val="11382"/>
</p:tagLst>
</file>

<file path=ppt/tags/tag129.xml><?xml version="1.0" encoding="utf-8"?>
<p:tagLst xmlns:p="http://schemas.openxmlformats.org/presentationml/2006/main">
  <p:tag name="AS_UNIQUEID" val="11383"/>
</p:tagLst>
</file>

<file path=ppt/tags/tag130.xml><?xml version="1.0" encoding="utf-8"?>
<p:tagLst xmlns:p="http://schemas.openxmlformats.org/presentationml/2006/main">
  <p:tag name="AS_UNIQUEID" val="11384"/>
</p:tagLst>
</file>

<file path=ppt/tags/tag131.xml><?xml version="1.0" encoding="utf-8"?>
<p:tagLst xmlns:p="http://schemas.openxmlformats.org/presentationml/2006/main">
  <p:tag name="AS_UNIQUEID" val="11385"/>
</p:tagLst>
</file>

<file path=ppt/tags/tag132.xml><?xml version="1.0" encoding="utf-8"?>
<p:tagLst xmlns:p="http://schemas.openxmlformats.org/presentationml/2006/main">
  <p:tag name="AS_UNIQUEID" val="11386"/>
</p:tagLst>
</file>

<file path=ppt/tags/tag133.xml><?xml version="1.0" encoding="utf-8"?>
<p:tagLst xmlns:p="http://schemas.openxmlformats.org/presentationml/2006/main">
  <p:tag name="AS_UNIQUEID" val="11387"/>
</p:tagLst>
</file>

<file path=ppt/tags/tag134.xml><?xml version="1.0" encoding="utf-8"?>
<p:tagLst xmlns:p="http://schemas.openxmlformats.org/presentationml/2006/main">
  <p:tag name="AS_UNIQUEID" val="11388"/>
</p:tagLst>
</file>

<file path=ppt/tags/tag135.xml><?xml version="1.0" encoding="utf-8"?>
<p:tagLst xmlns:p="http://schemas.openxmlformats.org/presentationml/2006/main">
  <p:tag name="AS_UNIQUEID" val="11389"/>
</p:tagLst>
</file>

<file path=ppt/tags/tag136.xml><?xml version="1.0" encoding="utf-8"?>
<p:tagLst xmlns:p="http://schemas.openxmlformats.org/presentationml/2006/main">
  <p:tag name="AS_UNIQUEID" val="11390"/>
</p:tagLst>
</file>

<file path=ppt/tags/tag137.xml><?xml version="1.0" encoding="utf-8"?>
<p:tagLst xmlns:p="http://schemas.openxmlformats.org/presentationml/2006/main">
  <p:tag name="AS_UNIQUEID" val="11391"/>
</p:tagLst>
</file>

<file path=ppt/tags/tag138.xml><?xml version="1.0" encoding="utf-8"?>
<p:tagLst xmlns:p="http://schemas.openxmlformats.org/presentationml/2006/main">
  <p:tag name="AS_UNIQUEID" val="11392"/>
</p:tagLst>
</file>

<file path=ppt/tags/tag139.xml><?xml version="1.0" encoding="utf-8"?>
<p:tagLst xmlns:p="http://schemas.openxmlformats.org/presentationml/2006/main">
  <p:tag name="AS_UNIQUEID" val="11393"/>
</p:tagLst>
</file>

<file path=ppt/tags/tag140.xml><?xml version="1.0" encoding="utf-8"?>
<p:tagLst xmlns:p="http://schemas.openxmlformats.org/presentationml/2006/main">
  <p:tag name="AS_UNIQUEID" val="11394"/>
</p:tagLst>
</file>

<file path=ppt/tags/tag141.xml><?xml version="1.0" encoding="utf-8"?>
<p:tagLst xmlns:p="http://schemas.openxmlformats.org/presentationml/2006/main">
  <p:tag name="AS_UNIQUEID" val="11395"/>
</p:tagLst>
</file>

<file path=ppt/tags/tag142.xml><?xml version="1.0" encoding="utf-8"?>
<p:tagLst xmlns:p="http://schemas.openxmlformats.org/presentationml/2006/main">
  <p:tag name="AS_UNIQUEID" val="11396"/>
</p:tagLst>
</file>

<file path=ppt/tags/tag143.xml><?xml version="1.0" encoding="utf-8"?>
<p:tagLst xmlns:p="http://schemas.openxmlformats.org/presentationml/2006/main">
  <p:tag name="AS_UNIQUEID" val="11397"/>
</p:tagLst>
</file>

<file path=ppt/tags/tag144.xml><?xml version="1.0" encoding="utf-8"?>
<p:tagLst xmlns:p="http://schemas.openxmlformats.org/presentationml/2006/main">
  <p:tag name="AS_UNIQUEID" val="11398"/>
</p:tagLst>
</file>

<file path=ppt/tags/tag145.xml><?xml version="1.0" encoding="utf-8"?>
<p:tagLst xmlns:p="http://schemas.openxmlformats.org/presentationml/2006/main">
  <p:tag name="AS_UNIQUEID" val="11399"/>
</p:tagLst>
</file>

<file path=ppt/tags/tag146.xml><?xml version="1.0" encoding="utf-8"?>
<p:tagLst xmlns:p="http://schemas.openxmlformats.org/presentationml/2006/main">
  <p:tag name="AS_UNIQUEID" val="3370"/>
</p:tagLst>
</file>

<file path=ppt/tags/tag147.xml><?xml version="1.0" encoding="utf-8"?>
<p:tagLst xmlns:p="http://schemas.openxmlformats.org/presentationml/2006/main">
  <p:tag name="AS_UNIQUEID" val="11400"/>
</p:tagLst>
</file>

<file path=ppt/tags/tag148.xml><?xml version="1.0" encoding="utf-8"?>
<p:tagLst xmlns:p="http://schemas.openxmlformats.org/presentationml/2006/main">
  <p:tag name="AS_UNIQUEID" val="11401"/>
</p:tagLst>
</file>

<file path=ppt/tags/tag149.xml><?xml version="1.0" encoding="utf-8"?>
<p:tagLst xmlns:p="http://schemas.openxmlformats.org/presentationml/2006/main">
  <p:tag name="AS_UNIQUEID" val="11402"/>
</p:tagLst>
</file>

<file path=ppt/tags/tag150.xml><?xml version="1.0" encoding="utf-8"?>
<p:tagLst xmlns:p="http://schemas.openxmlformats.org/presentationml/2006/main">
  <p:tag name="AS_UNIQUEID" val="11403"/>
</p:tagLst>
</file>

<file path=ppt/tags/tag151.xml><?xml version="1.0" encoding="utf-8"?>
<p:tagLst xmlns:p="http://schemas.openxmlformats.org/presentationml/2006/main">
  <p:tag name="AS_UNIQUEID" val="11404"/>
</p:tagLst>
</file>

<file path=ppt/tags/tag152.xml><?xml version="1.0" encoding="utf-8"?>
<p:tagLst xmlns:p="http://schemas.openxmlformats.org/presentationml/2006/main">
  <p:tag name="AS_UNIQUEID" val="11405"/>
</p:tagLst>
</file>

<file path=ppt/tags/tag153.xml><?xml version="1.0" encoding="utf-8"?>
<p:tagLst xmlns:p="http://schemas.openxmlformats.org/presentationml/2006/main">
  <p:tag name="AS_UNIQUEID" val="11406"/>
</p:tagLst>
</file>

<file path=ppt/tags/tag154.xml><?xml version="1.0" encoding="utf-8"?>
<p:tagLst xmlns:p="http://schemas.openxmlformats.org/presentationml/2006/main">
  <p:tag name="AS_UNIQUEID" val="11414"/>
</p:tagLst>
</file>

<file path=ppt/tags/tag155.xml><?xml version="1.0" encoding="utf-8"?>
<p:tagLst xmlns:p="http://schemas.openxmlformats.org/presentationml/2006/main">
  <p:tag name="AS_UNIQUEID" val="890"/>
</p:tagLst>
</file>

<file path=ppt/tags/tag156.xml><?xml version="1.0" encoding="utf-8"?>
<p:tagLst xmlns:p="http://schemas.openxmlformats.org/presentationml/2006/main">
  <p:tag name="AS_UNIQUEID" val="11415"/>
</p:tagLst>
</file>

<file path=ppt/tags/tag157.xml><?xml version="1.0" encoding="utf-8"?>
<p:tagLst xmlns:p="http://schemas.openxmlformats.org/presentationml/2006/main">
  <p:tag name="AS_UNIQUEID" val="11416"/>
</p:tagLst>
</file>

<file path=ppt/tags/tag158.xml><?xml version="1.0" encoding="utf-8"?>
<p:tagLst xmlns:p="http://schemas.openxmlformats.org/presentationml/2006/main">
  <p:tag name="AS_UNIQUEID" val="11417"/>
</p:tagLst>
</file>

<file path=ppt/tags/tag159.xml><?xml version="1.0" encoding="utf-8"?>
<p:tagLst xmlns:p="http://schemas.openxmlformats.org/presentationml/2006/main">
  <p:tag name="AS_UNIQUEID" val="11418"/>
</p:tagLst>
</file>

<file path=ppt/tags/tag160.xml><?xml version="1.0" encoding="utf-8"?>
<p:tagLst xmlns:p="http://schemas.openxmlformats.org/presentationml/2006/main">
  <p:tag name="AS_UNIQUEID" val="11419"/>
</p:tagLst>
</file>

<file path=ppt/tags/tag161.xml><?xml version="1.0" encoding="utf-8"?>
<p:tagLst xmlns:p="http://schemas.openxmlformats.org/presentationml/2006/main">
  <p:tag name="AS_UNIQUEID" val="11420"/>
</p:tagLst>
</file>

<file path=ppt/tags/tag162.xml><?xml version="1.0" encoding="utf-8"?>
<p:tagLst xmlns:p="http://schemas.openxmlformats.org/presentationml/2006/main">
  <p:tag name="AS_UNIQUEID" val="11421"/>
</p:tagLst>
</file>

<file path=ppt/tags/tag163.xml><?xml version="1.0" encoding="utf-8"?>
<p:tagLst xmlns:p="http://schemas.openxmlformats.org/presentationml/2006/main">
  <p:tag name="AS_UNIQUEID" val="11422"/>
</p:tagLst>
</file>

<file path=ppt/tags/tag164.xml><?xml version="1.0" encoding="utf-8"?>
<p:tagLst xmlns:p="http://schemas.openxmlformats.org/presentationml/2006/main">
  <p:tag name="AS_UNIQUEID" val="11423"/>
</p:tagLst>
</file>

<file path=ppt/tags/tag165.xml><?xml version="1.0" encoding="utf-8"?>
<p:tagLst xmlns:p="http://schemas.openxmlformats.org/presentationml/2006/main">
  <p:tag name="AS_UNIQUEID" val="11424"/>
</p:tagLst>
</file>

<file path=ppt/tags/tag166.xml><?xml version="1.0" encoding="utf-8"?>
<p:tagLst xmlns:p="http://schemas.openxmlformats.org/presentationml/2006/main">
  <p:tag name="AS_UNIQUEID" val="11425"/>
</p:tagLst>
</file>

<file path=ppt/tags/tag167.xml><?xml version="1.0" encoding="utf-8"?>
<p:tagLst xmlns:p="http://schemas.openxmlformats.org/presentationml/2006/main">
  <p:tag name="AS_UNIQUEID" val="11426"/>
</p:tagLst>
</file>

<file path=ppt/tags/tag168.xml><?xml version="1.0" encoding="utf-8"?>
<p:tagLst xmlns:p="http://schemas.openxmlformats.org/presentationml/2006/main">
  <p:tag name="AS_UNIQUEID" val="11427"/>
</p:tagLst>
</file>

<file path=ppt/tags/tag169.xml><?xml version="1.0" encoding="utf-8"?>
<p:tagLst xmlns:p="http://schemas.openxmlformats.org/presentationml/2006/main">
  <p:tag name="AS_UNIQUEID" val="11428"/>
</p:tagLst>
</file>

<file path=ppt/tags/tag170.xml><?xml version="1.0" encoding="utf-8"?>
<p:tagLst xmlns:p="http://schemas.openxmlformats.org/presentationml/2006/main">
  <p:tag name="AS_UNIQUEID" val="11429"/>
</p:tagLst>
</file>

<file path=ppt/tags/tag171.xml><?xml version="1.0" encoding="utf-8"?>
<p:tagLst xmlns:p="http://schemas.openxmlformats.org/presentationml/2006/main">
  <p:tag name="AS_UNIQUEID" val="11430"/>
</p:tagLst>
</file>

<file path=ppt/tags/tag172.xml><?xml version="1.0" encoding="utf-8"?>
<p:tagLst xmlns:p="http://schemas.openxmlformats.org/presentationml/2006/main">
  <p:tag name="AS_UNIQUEID" val="11431"/>
</p:tagLst>
</file>

<file path=ppt/tags/tag173.xml><?xml version="1.0" encoding="utf-8"?>
<p:tagLst xmlns:p="http://schemas.openxmlformats.org/presentationml/2006/main">
  <p:tag name="AS_UNIQUEID" val="11432"/>
</p:tagLst>
</file>

<file path=ppt/tags/tag174.xml><?xml version="1.0" encoding="utf-8"?>
<p:tagLst xmlns:p="http://schemas.openxmlformats.org/presentationml/2006/main">
  <p:tag name="AS_UNIQUEID" val="11433"/>
</p:tagLst>
</file>

<file path=ppt/tags/tag175.xml><?xml version="1.0" encoding="utf-8"?>
<p:tagLst xmlns:p="http://schemas.openxmlformats.org/presentationml/2006/main">
  <p:tag name="AS_UNIQUEID" val="890"/>
</p:tagLst>
</file>

<file path=ppt/tags/tag176.xml><?xml version="1.0" encoding="utf-8"?>
<p:tagLst xmlns:p="http://schemas.openxmlformats.org/presentationml/2006/main">
  <p:tag name="AS_UNIQUEID" val="11434"/>
</p:tagLst>
</file>

<file path=ppt/tags/tag177.xml><?xml version="1.0" encoding="utf-8"?>
<p:tagLst xmlns:p="http://schemas.openxmlformats.org/presentationml/2006/main">
  <p:tag name="AS_UNIQUEID" val="11435"/>
</p:tagLst>
</file>

<file path=ppt/tags/tag178.xml><?xml version="1.0" encoding="utf-8"?>
<p:tagLst xmlns:p="http://schemas.openxmlformats.org/presentationml/2006/main">
  <p:tag name="AS_UNIQUEID" val="11436"/>
</p:tagLst>
</file>

<file path=ppt/tags/tag179.xml><?xml version="1.0" encoding="utf-8"?>
<p:tagLst xmlns:p="http://schemas.openxmlformats.org/presentationml/2006/main">
  <p:tag name="AS_UNIQUEID" val="11437"/>
  <p:tag name="KSO_WM_BEAUTIFY_FLAG" val=""/>
</p:tagLst>
</file>

<file path=ppt/tags/tag180.xml><?xml version="1.0" encoding="utf-8"?>
<p:tagLst xmlns:p="http://schemas.openxmlformats.org/presentationml/2006/main">
  <p:tag name="AS_UNIQUEID" val="11438"/>
  <p:tag name="KSO_WM_BEAUTIFY_FLAG" val=""/>
</p:tagLst>
</file>

<file path=ppt/tags/tag181.xml><?xml version="1.0" encoding="utf-8"?>
<p:tagLst xmlns:p="http://schemas.openxmlformats.org/presentationml/2006/main">
  <p:tag name="AS_UNIQUEID" val="11439"/>
  <p:tag name="KSO_WM_BEAUTIFY_FLAG" val=""/>
</p:tagLst>
</file>

<file path=ppt/tags/tag182.xml><?xml version="1.0" encoding="utf-8"?>
<p:tagLst xmlns:p="http://schemas.openxmlformats.org/presentationml/2006/main">
  <p:tag name="AS_UNIQUEID" val="11440"/>
  <p:tag name="KSO_WM_BEAUTIFY_FLAG" val=""/>
</p:tagLst>
</file>

<file path=ppt/tags/tag183.xml><?xml version="1.0" encoding="utf-8"?>
<p:tagLst xmlns:p="http://schemas.openxmlformats.org/presentationml/2006/main">
  <p:tag name="AS_UNIQUEID" val="11441"/>
  <p:tag name="KSO_WM_BEAUTIFY_FLAG" val=""/>
</p:tagLst>
</file>

<file path=ppt/tags/tag184.xml><?xml version="1.0" encoding="utf-8"?>
<p:tagLst xmlns:p="http://schemas.openxmlformats.org/presentationml/2006/main">
  <p:tag name="AS_UNIQUEID" val="11442"/>
</p:tagLst>
</file>

<file path=ppt/tags/tag185.xml><?xml version="1.0" encoding="utf-8"?>
<p:tagLst xmlns:p="http://schemas.openxmlformats.org/presentationml/2006/main">
  <p:tag name="AS_UNIQUEID" val="11443"/>
</p:tagLst>
</file>

<file path=ppt/tags/tag186.xml><?xml version="1.0" encoding="utf-8"?>
<p:tagLst xmlns:p="http://schemas.openxmlformats.org/presentationml/2006/main">
  <p:tag name="AS_UNIQUEID" val="11444"/>
  <p:tag name="KSO_WM_BEAUTIFY_FLAG" val=""/>
</p:tagLst>
</file>

<file path=ppt/tags/tag187.xml><?xml version="1.0" encoding="utf-8"?>
<p:tagLst xmlns:p="http://schemas.openxmlformats.org/presentationml/2006/main">
  <p:tag name="AS_UNIQUEID" val="11445"/>
  <p:tag name="KSO_WM_BEAUTIFY_FLAG" val=""/>
</p:tagLst>
</file>

<file path=ppt/tags/tag188.xml><?xml version="1.0" encoding="utf-8"?>
<p:tagLst xmlns:p="http://schemas.openxmlformats.org/presentationml/2006/main">
  <p:tag name="AS_UNIQUEID" val="11446"/>
  <p:tag name="KSO_WM_BEAUTIFY_FLAG" val=""/>
</p:tagLst>
</file>

<file path=ppt/tags/tag189.xml><?xml version="1.0" encoding="utf-8"?>
<p:tagLst xmlns:p="http://schemas.openxmlformats.org/presentationml/2006/main">
  <p:tag name="AS_UNIQUEID" val="11447"/>
  <p:tag name="KSO_WM_BEAUTIFY_FLAG" val=""/>
</p:tagLst>
</file>

<file path=ppt/tags/tag190.xml><?xml version="1.0" encoding="utf-8"?>
<p:tagLst xmlns:p="http://schemas.openxmlformats.org/presentationml/2006/main">
  <p:tag name="AS_UNIQUEID" val="11448"/>
  <p:tag name="KSO_WM_BEAUTIFY_FLAG" val=""/>
</p:tagLst>
</file>

<file path=ppt/tags/tag191.xml><?xml version="1.0" encoding="utf-8"?>
<p:tagLst xmlns:p="http://schemas.openxmlformats.org/presentationml/2006/main">
  <p:tag name="AS_UNIQUEID" val="11449"/>
</p:tagLst>
</file>

<file path=ppt/tags/tag192.xml><?xml version="1.0" encoding="utf-8"?>
<p:tagLst xmlns:p="http://schemas.openxmlformats.org/presentationml/2006/main">
  <p:tag name="AS_UNIQUEID" val="11450"/>
  <p:tag name="KSO_WM_BEAUTIFY_FLAG" val=""/>
</p:tagLst>
</file>

<file path=ppt/tags/tag193.xml><?xml version="1.0" encoding="utf-8"?>
<p:tagLst xmlns:p="http://schemas.openxmlformats.org/presentationml/2006/main">
  <p:tag name="AS_UNIQUEID" val="11451"/>
  <p:tag name="KSO_WM_BEAUTIFY_FLAG" val=""/>
</p:tagLst>
</file>

<file path=ppt/tags/tag194.xml><?xml version="1.0" encoding="utf-8"?>
<p:tagLst xmlns:p="http://schemas.openxmlformats.org/presentationml/2006/main">
  <p:tag name="AS_UNIQUEID" val="11452"/>
  <p:tag name="KSO_WM_BEAUTIFY_FLAG" val=""/>
</p:tagLst>
</file>

<file path=ppt/tags/tag195.xml><?xml version="1.0" encoding="utf-8"?>
<p:tagLst xmlns:p="http://schemas.openxmlformats.org/presentationml/2006/main">
  <p:tag name="AS_UNIQUEID" val="11453"/>
  <p:tag name="KSO_WM_BEAUTIFY_FLAG" val=""/>
</p:tagLst>
</file>

<file path=ppt/tags/tag196.xml><?xml version="1.0" encoding="utf-8"?>
<p:tagLst xmlns:p="http://schemas.openxmlformats.org/presentationml/2006/main">
  <p:tag name="AS_UNIQUEID" val="11454"/>
  <p:tag name="KSO_WM_BEAUTIFY_FLAG" val=""/>
</p:tagLst>
</file>

<file path=ppt/tags/tag197.xml><?xml version="1.0" encoding="utf-8"?>
<p:tagLst xmlns:p="http://schemas.openxmlformats.org/presentationml/2006/main">
  <p:tag name="AS_UNIQUEID" val="11455"/>
</p:tagLst>
</file>

<file path=ppt/tags/tag198.xml><?xml version="1.0" encoding="utf-8"?>
<p:tagLst xmlns:p="http://schemas.openxmlformats.org/presentationml/2006/main">
  <p:tag name="AS_UNIQUEID" val="890"/>
</p:tagLst>
</file>

<file path=ppt/tags/tag199.xml><?xml version="1.0" encoding="utf-8"?>
<p:tagLst xmlns:p="http://schemas.openxmlformats.org/presentationml/2006/main">
  <p:tag name="AS_UNIQUEID" val="913"/>
</p:tagLst>
</file>

<file path=ppt/tags/tag200.xml><?xml version="1.0" encoding="utf-8"?>
<p:tagLst xmlns:p="http://schemas.openxmlformats.org/presentationml/2006/main">
  <p:tag name="AS_UNIQUEID" val="914"/>
</p:tagLst>
</file>

<file path=ppt/tags/tag201.xml><?xml version="1.0" encoding="utf-8"?>
<p:tagLst xmlns:p="http://schemas.openxmlformats.org/presentationml/2006/main">
  <p:tag name="AS_UNIQUEID" val="915"/>
</p:tagLst>
</file>

<file path=ppt/tags/tag202.xml><?xml version="1.0" encoding="utf-8"?>
<p:tagLst xmlns:p="http://schemas.openxmlformats.org/presentationml/2006/main">
  <p:tag name="AS_UNIQUEID" val="916"/>
</p:tagLst>
</file>

<file path=ppt/tags/tag203.xml><?xml version="1.0" encoding="utf-8"?>
<p:tagLst xmlns:p="http://schemas.openxmlformats.org/presentationml/2006/main">
  <p:tag name="AS_UNIQUEID" val="917"/>
</p:tagLst>
</file>

<file path=ppt/tags/tag204.xml><?xml version="1.0" encoding="utf-8"?>
<p:tagLst xmlns:p="http://schemas.openxmlformats.org/presentationml/2006/main">
  <p:tag name="AS_UNIQUEID" val="918"/>
</p:tagLst>
</file>

<file path=ppt/tags/tag205.xml><?xml version="1.0" encoding="utf-8"?>
<p:tagLst xmlns:p="http://schemas.openxmlformats.org/presentationml/2006/main">
  <p:tag name="AS_UNIQUEID" val="919"/>
</p:tagLst>
</file>

<file path=ppt/tags/tag206.xml><?xml version="1.0" encoding="utf-8"?>
<p:tagLst xmlns:p="http://schemas.openxmlformats.org/presentationml/2006/main">
  <p:tag name="AS_UNIQUEID" val="11456"/>
</p:tagLst>
</file>

<file path=ppt/tags/tag207.xml><?xml version="1.0" encoding="utf-8"?>
<p:tagLst xmlns:p="http://schemas.openxmlformats.org/presentationml/2006/main">
  <p:tag name="AS_UNIQUEID" val="11457"/>
</p:tagLst>
</file>

<file path=ppt/tags/tag208.xml><?xml version="1.0" encoding="utf-8"?>
<p:tagLst xmlns:p="http://schemas.openxmlformats.org/presentationml/2006/main">
  <p:tag name="AS_UNIQUEID" val="909"/>
</p:tagLst>
</file>

<file path=ppt/tags/tag209.xml><?xml version="1.0" encoding="utf-8"?>
<p:tagLst xmlns:p="http://schemas.openxmlformats.org/presentationml/2006/main">
  <p:tag name="AS_UNIQUEID" val="913"/>
</p:tagLst>
</file>

<file path=ppt/tags/tag210.xml><?xml version="1.0" encoding="utf-8"?>
<p:tagLst xmlns:p="http://schemas.openxmlformats.org/presentationml/2006/main">
  <p:tag name="AS_UNIQUEID" val="914"/>
</p:tagLst>
</file>

<file path=ppt/tags/tag211.xml><?xml version="1.0" encoding="utf-8"?>
<p:tagLst xmlns:p="http://schemas.openxmlformats.org/presentationml/2006/main">
  <p:tag name="AS_UNIQUEID" val="915"/>
</p:tagLst>
</file>

<file path=ppt/tags/tag212.xml><?xml version="1.0" encoding="utf-8"?>
<p:tagLst xmlns:p="http://schemas.openxmlformats.org/presentationml/2006/main">
  <p:tag name="AS_UNIQUEID" val="916"/>
</p:tagLst>
</file>

<file path=ppt/tags/tag213.xml><?xml version="1.0" encoding="utf-8"?>
<p:tagLst xmlns:p="http://schemas.openxmlformats.org/presentationml/2006/main">
  <p:tag name="AS_UNIQUEID" val="917"/>
</p:tagLst>
</file>

<file path=ppt/tags/tag214.xml><?xml version="1.0" encoding="utf-8"?>
<p:tagLst xmlns:p="http://schemas.openxmlformats.org/presentationml/2006/main">
  <p:tag name="AS_UNIQUEID" val="918"/>
</p:tagLst>
</file>

<file path=ppt/tags/tag215.xml><?xml version="1.0" encoding="utf-8"?>
<p:tagLst xmlns:p="http://schemas.openxmlformats.org/presentationml/2006/main">
  <p:tag name="AS_UNIQUEID" val="919"/>
</p:tagLst>
</file>

<file path=ppt/tags/tag216.xml><?xml version="1.0" encoding="utf-8"?>
<p:tagLst xmlns:p="http://schemas.openxmlformats.org/presentationml/2006/main">
  <p:tag name="AS_UNIQUEID" val="11329"/>
</p:tagLst>
</file>

<file path=ppt/tags/tag217.xml><?xml version="1.0" encoding="utf-8"?>
<p:tagLst xmlns:p="http://schemas.openxmlformats.org/presentationml/2006/main">
  <p:tag name="AS_UNIQUEID" val="11458"/>
</p:tagLst>
</file>

<file path=ppt/tags/tag218.xml><?xml version="1.0" encoding="utf-8"?>
<p:tagLst xmlns:p="http://schemas.openxmlformats.org/presentationml/2006/main">
  <p:tag name="AS_UNIQUEID" val="909"/>
</p:tagLst>
</file>

<file path=ppt/tags/tag219.xml><?xml version="1.0" encoding="utf-8"?>
<p:tagLst xmlns:p="http://schemas.openxmlformats.org/presentationml/2006/main">
  <p:tag name="AS_UNIQUEID" val="913"/>
</p:tagLst>
</file>

<file path=ppt/tags/tag220.xml><?xml version="1.0" encoding="utf-8"?>
<p:tagLst xmlns:p="http://schemas.openxmlformats.org/presentationml/2006/main">
  <p:tag name="AS_UNIQUEID" val="914"/>
</p:tagLst>
</file>

<file path=ppt/tags/tag221.xml><?xml version="1.0" encoding="utf-8"?>
<p:tagLst xmlns:p="http://schemas.openxmlformats.org/presentationml/2006/main">
  <p:tag name="AS_UNIQUEID" val="915"/>
</p:tagLst>
</file>

<file path=ppt/tags/tag222.xml><?xml version="1.0" encoding="utf-8"?>
<p:tagLst xmlns:p="http://schemas.openxmlformats.org/presentationml/2006/main">
  <p:tag name="AS_UNIQUEID" val="916"/>
</p:tagLst>
</file>

<file path=ppt/tags/tag223.xml><?xml version="1.0" encoding="utf-8"?>
<p:tagLst xmlns:p="http://schemas.openxmlformats.org/presentationml/2006/main">
  <p:tag name="AS_UNIQUEID" val="917"/>
</p:tagLst>
</file>

<file path=ppt/tags/tag224.xml><?xml version="1.0" encoding="utf-8"?>
<p:tagLst xmlns:p="http://schemas.openxmlformats.org/presentationml/2006/main">
  <p:tag name="AS_UNIQUEID" val="918"/>
</p:tagLst>
</file>

<file path=ppt/tags/tag225.xml><?xml version="1.0" encoding="utf-8"?>
<p:tagLst xmlns:p="http://schemas.openxmlformats.org/presentationml/2006/main">
  <p:tag name="AS_UNIQUEID" val="919"/>
</p:tagLst>
</file>

<file path=ppt/tags/tag226.xml><?xml version="1.0" encoding="utf-8"?>
<p:tagLst xmlns:p="http://schemas.openxmlformats.org/presentationml/2006/main">
  <p:tag name="AS_UNIQUEID" val="11459"/>
  <p:tag name="KSO_WM_BEAUTIFY_FLAG" val=""/>
</p:tagLst>
</file>

<file path=ppt/tags/tag227.xml><?xml version="1.0" encoding="utf-8"?>
<p:tagLst xmlns:p="http://schemas.openxmlformats.org/presentationml/2006/main">
  <p:tag name="AS_UNIQUEID" val="11460"/>
  <p:tag name="KSO_WM_BEAUTIFY_FLAG" val=""/>
</p:tagLst>
</file>

<file path=ppt/tags/tag228.xml><?xml version="1.0" encoding="utf-8"?>
<p:tagLst xmlns:p="http://schemas.openxmlformats.org/presentationml/2006/main">
  <p:tag name="AS_UNIQUEID" val="11461"/>
  <p:tag name="KSO_WM_BEAUTIFY_FLAG" val=""/>
</p:tagLst>
</file>

<file path=ppt/tags/tag229.xml><?xml version="1.0" encoding="utf-8"?>
<p:tagLst xmlns:p="http://schemas.openxmlformats.org/presentationml/2006/main">
  <p:tag name="AS_UNIQUEID" val="11462"/>
  <p:tag name="KSO_WM_BEAUTIFY_FLAG" val=""/>
</p:tagLst>
</file>

<file path=ppt/tags/tag230.xml><?xml version="1.0" encoding="utf-8"?>
<p:tagLst xmlns:p="http://schemas.openxmlformats.org/presentationml/2006/main">
  <p:tag name="AS_UNIQUEID" val="11463"/>
  <p:tag name="KSO_WM_BEAUTIFY_FLAG" val=""/>
</p:tagLst>
</file>

<file path=ppt/tags/tag231.xml><?xml version="1.0" encoding="utf-8"?>
<p:tagLst xmlns:p="http://schemas.openxmlformats.org/presentationml/2006/main">
  <p:tag name="AS_UNIQUEID" val="11464"/>
  <p:tag name="KSO_WM_BEAUTIFY_FLAG" val=""/>
</p:tagLst>
</file>

<file path=ppt/tags/tag232.xml><?xml version="1.0" encoding="utf-8"?>
<p:tagLst xmlns:p="http://schemas.openxmlformats.org/presentationml/2006/main">
  <p:tag name="AS_UNIQUEID" val="11465"/>
  <p:tag name="KSO_WM_BEAUTIFY_FLAG" val=""/>
</p:tagLst>
</file>

<file path=ppt/tags/tag233.xml><?xml version="1.0" encoding="utf-8"?>
<p:tagLst xmlns:p="http://schemas.openxmlformats.org/presentationml/2006/main">
  <p:tag name="AS_UNIQUEID" val="11466"/>
  <p:tag name="KSO_WM_BEAUTIFY_FLAG" val=""/>
</p:tagLst>
</file>

<file path=ppt/tags/tag234.xml><?xml version="1.0" encoding="utf-8"?>
<p:tagLst xmlns:p="http://schemas.openxmlformats.org/presentationml/2006/main">
  <p:tag name="AS_UNIQUEID" val="11467"/>
  <p:tag name="KSO_WM_BEAUTIFY_FLAG" val=""/>
</p:tagLst>
</file>

<file path=ppt/tags/tag235.xml><?xml version="1.0" encoding="utf-8"?>
<p:tagLst xmlns:p="http://schemas.openxmlformats.org/presentationml/2006/main">
  <p:tag name="AS_UNIQUEID" val="11468"/>
  <p:tag name="KSO_WM_BEAUTIFY_FLAG" val=""/>
</p:tagLst>
</file>

<file path=ppt/tags/tag236.xml><?xml version="1.0" encoding="utf-8"?>
<p:tagLst xmlns:p="http://schemas.openxmlformats.org/presentationml/2006/main">
  <p:tag name="AS_UNIQUEID" val="11469"/>
  <p:tag name="KSO_WM_BEAUTIFY_FLAG" val=""/>
</p:tagLst>
</file>

<file path=ppt/tags/tag237.xml><?xml version="1.0" encoding="utf-8"?>
<p:tagLst xmlns:p="http://schemas.openxmlformats.org/presentationml/2006/main">
  <p:tag name="AS_UNIQUEID" val="11470"/>
  <p:tag name="KSO_WM_BEAUTIFY_FLAG" val=""/>
</p:tagLst>
</file>

<file path=ppt/tags/tag238.xml><?xml version="1.0" encoding="utf-8"?>
<p:tagLst xmlns:p="http://schemas.openxmlformats.org/presentationml/2006/main">
  <p:tag name="AS_UNIQUEID" val="11471"/>
  <p:tag name="KSO_WM_BEAUTIFY_FLAG" val=""/>
</p:tagLst>
</file>

<file path=ppt/tags/tag239.xml><?xml version="1.0" encoding="utf-8"?>
<p:tagLst xmlns:p="http://schemas.openxmlformats.org/presentationml/2006/main">
  <p:tag name="AS_UNIQUEID" val="11472"/>
  <p:tag name="KSO_WM_BEAUTIFY_FLAG" val=""/>
</p:tagLst>
</file>

<file path=ppt/tags/tag240.xml><?xml version="1.0" encoding="utf-8"?>
<p:tagLst xmlns:p="http://schemas.openxmlformats.org/presentationml/2006/main">
  <p:tag name="AS_UNIQUEID" val="11473"/>
  <p:tag name="KSO_WM_BEAUTIFY_FLAG" val=""/>
</p:tagLst>
</file>

<file path=ppt/tags/tag241.xml><?xml version="1.0" encoding="utf-8"?>
<p:tagLst xmlns:p="http://schemas.openxmlformats.org/presentationml/2006/main">
  <p:tag name="AS_UNIQUEID" val="11474"/>
  <p:tag name="KSO_WM_BEAUTIFY_FLAG" val=""/>
</p:tagLst>
</file>

<file path=ppt/tags/tag242.xml><?xml version="1.0" encoding="utf-8"?>
<p:tagLst xmlns:p="http://schemas.openxmlformats.org/presentationml/2006/main">
  <p:tag name="AS_UNIQUEID" val="11475"/>
  <p:tag name="KSO_WM_BEAUTIFY_FLAG" val=""/>
</p:tagLst>
</file>

<file path=ppt/tags/tag243.xml><?xml version="1.0" encoding="utf-8"?>
<p:tagLst xmlns:p="http://schemas.openxmlformats.org/presentationml/2006/main">
  <p:tag name="AS_UNIQUEID" val="11476"/>
  <p:tag name="KSO_WM_BEAUTIFY_FLAG" val=""/>
</p:tagLst>
</file>

<file path=ppt/tags/tag244.xml><?xml version="1.0" encoding="utf-8"?>
<p:tagLst xmlns:p="http://schemas.openxmlformats.org/presentationml/2006/main">
  <p:tag name="AS_UNIQUEID" val="11477"/>
  <p:tag name="KSO_WM_BEAUTIFY_FLAG" val=""/>
</p:tagLst>
</file>

<file path=ppt/tags/tag245.xml><?xml version="1.0" encoding="utf-8"?>
<p:tagLst xmlns:p="http://schemas.openxmlformats.org/presentationml/2006/main">
  <p:tag name="AS_UNIQUEID" val="11478"/>
  <p:tag name="KSO_WM_BEAUTIFY_FLAG" val=""/>
</p:tagLst>
</file>

<file path=ppt/tags/tag246.xml><?xml version="1.0" encoding="utf-8"?>
<p:tagLst xmlns:p="http://schemas.openxmlformats.org/presentationml/2006/main">
  <p:tag name="AS_UNIQUEID" val="11479"/>
  <p:tag name="KSO_WM_BEAUTIFY_FLAG" val=""/>
</p:tagLst>
</file>

<file path=ppt/tags/tag247.xml><?xml version="1.0" encoding="utf-8"?>
<p:tagLst xmlns:p="http://schemas.openxmlformats.org/presentationml/2006/main">
  <p:tag name="AS_UNIQUEID" val="11480"/>
  <p:tag name="KSO_WM_BEAUTIFY_FLAG" val=""/>
</p:tagLst>
</file>

<file path=ppt/tags/tag248.xml><?xml version="1.0" encoding="utf-8"?>
<p:tagLst xmlns:p="http://schemas.openxmlformats.org/presentationml/2006/main">
  <p:tag name="AS_UNIQUEID" val="11481"/>
  <p:tag name="KSO_WM_BEAUTIFY_FLAG" val=""/>
</p:tagLst>
</file>

<file path=ppt/tags/tag249.xml><?xml version="1.0" encoding="utf-8"?>
<p:tagLst xmlns:p="http://schemas.openxmlformats.org/presentationml/2006/main">
  <p:tag name="AS_UNIQUEID" val="11482"/>
  <p:tag name="KSO_WM_BEAUTIFY_FLAG" val=""/>
</p:tagLst>
</file>

<file path=ppt/tags/tag250.xml><?xml version="1.0" encoding="utf-8"?>
<p:tagLst xmlns:p="http://schemas.openxmlformats.org/presentationml/2006/main">
  <p:tag name="AS_UNIQUEID" val="11483"/>
  <p:tag name="KSO_WM_BEAUTIFY_FLAG" val=""/>
</p:tagLst>
</file>

<file path=ppt/tags/tag251.xml><?xml version="1.0" encoding="utf-8"?>
<p:tagLst xmlns:p="http://schemas.openxmlformats.org/presentationml/2006/main">
  <p:tag name="AS_UNIQUEID" val="11484"/>
  <p:tag name="KSO_WM_BEAUTIFY_FLAG" val=""/>
</p:tagLst>
</file>

<file path=ppt/tags/tag252.xml><?xml version="1.0" encoding="utf-8"?>
<p:tagLst xmlns:p="http://schemas.openxmlformats.org/presentationml/2006/main">
  <p:tag name="AS_UNIQUEID" val="11485"/>
  <p:tag name="KSO_WM_BEAUTIFY_FLAG" val=""/>
</p:tagLst>
</file>

<file path=ppt/tags/tag253.xml><?xml version="1.0" encoding="utf-8"?>
<p:tagLst xmlns:p="http://schemas.openxmlformats.org/presentationml/2006/main">
  <p:tag name="AS_UNIQUEID" val="11486"/>
  <p:tag name="KSO_WM_BEAUTIFY_FLAG" val=""/>
</p:tagLst>
</file>

<file path=ppt/tags/tag254.xml><?xml version="1.0" encoding="utf-8"?>
<p:tagLst xmlns:p="http://schemas.openxmlformats.org/presentationml/2006/main">
  <p:tag name="AS_UNIQUEID" val="11487"/>
  <p:tag name="KSO_WM_BEAUTIFY_FLAG" val=""/>
</p:tagLst>
</file>

<file path=ppt/tags/tag255.xml><?xml version="1.0" encoding="utf-8"?>
<p:tagLst xmlns:p="http://schemas.openxmlformats.org/presentationml/2006/main">
  <p:tag name="AS_UNIQUEID" val="11488"/>
  <p:tag name="KSO_WM_BEAUTIFY_FLAG" val=""/>
</p:tagLst>
</file>

<file path=ppt/tags/tag256.xml><?xml version="1.0" encoding="utf-8"?>
<p:tagLst xmlns:p="http://schemas.openxmlformats.org/presentationml/2006/main">
  <p:tag name="AS_UNIQUEID" val="11489"/>
  <p:tag name="KSO_WM_BEAUTIFY_FLAG" val=""/>
</p:tagLst>
</file>

<file path=ppt/tags/tag257.xml><?xml version="1.0" encoding="utf-8"?>
<p:tagLst xmlns:p="http://schemas.openxmlformats.org/presentationml/2006/main">
  <p:tag name="AS_UNIQUEID" val="11490"/>
  <p:tag name="KSO_WM_BEAUTIFY_FLAG" val=""/>
</p:tagLst>
</file>

<file path=ppt/tags/tag258.xml><?xml version="1.0" encoding="utf-8"?>
<p:tagLst xmlns:p="http://schemas.openxmlformats.org/presentationml/2006/main">
  <p:tag name="AS_UNIQUEID" val="11491"/>
  <p:tag name="KSO_WM_BEAUTIFY_FLAG" val=""/>
</p:tagLst>
</file>

<file path=ppt/tags/tag259.xml><?xml version="1.0" encoding="utf-8"?>
<p:tagLst xmlns:p="http://schemas.openxmlformats.org/presentationml/2006/main">
  <p:tag name="AS_UNIQUEID" val="11492"/>
  <p:tag name="KSO_WM_BEAUTIFY_FLAG" val=""/>
</p:tagLst>
</file>

<file path=ppt/tags/tag260.xml><?xml version="1.0" encoding="utf-8"?>
<p:tagLst xmlns:p="http://schemas.openxmlformats.org/presentationml/2006/main">
  <p:tag name="AS_UNIQUEID" val="11493"/>
  <p:tag name="KSO_WM_BEAUTIFY_FLAG" val=""/>
</p:tagLst>
</file>

<file path=ppt/tags/tag261.xml><?xml version="1.0" encoding="utf-8"?>
<p:tagLst xmlns:p="http://schemas.openxmlformats.org/presentationml/2006/main">
  <p:tag name="AS_UNIQUEID" val="11494"/>
  <p:tag name="KSO_WM_BEAUTIFY_FLAG" val=""/>
</p:tagLst>
</file>

<file path=ppt/tags/tag262.xml><?xml version="1.0" encoding="utf-8"?>
<p:tagLst xmlns:p="http://schemas.openxmlformats.org/presentationml/2006/main">
  <p:tag name="AS_UNIQUEID" val="11495"/>
  <p:tag name="KSO_WM_BEAUTIFY_FLAG" val=""/>
</p:tagLst>
</file>

<file path=ppt/tags/tag263.xml><?xml version="1.0" encoding="utf-8"?>
<p:tagLst xmlns:p="http://schemas.openxmlformats.org/presentationml/2006/main">
  <p:tag name="AS_UNIQUEID" val="11496"/>
  <p:tag name="KSO_WM_BEAUTIFY_FLAG" val=""/>
</p:tagLst>
</file>

<file path=ppt/tags/tag264.xml><?xml version="1.0" encoding="utf-8"?>
<p:tagLst xmlns:p="http://schemas.openxmlformats.org/presentationml/2006/main">
  <p:tag name="AS_UNIQUEID" val="11497"/>
  <p:tag name="KSO_WM_BEAUTIFY_FLAG" val=""/>
</p:tagLst>
</file>

<file path=ppt/tags/tag265.xml><?xml version="1.0" encoding="utf-8"?>
<p:tagLst xmlns:p="http://schemas.openxmlformats.org/presentationml/2006/main">
  <p:tag name="AS_UNIQUEID" val="11498"/>
  <p:tag name="KSO_WM_BEAUTIFY_FLAG" val=""/>
</p:tagLst>
</file>

<file path=ppt/tags/tag266.xml><?xml version="1.0" encoding="utf-8"?>
<p:tagLst xmlns:p="http://schemas.openxmlformats.org/presentationml/2006/main">
  <p:tag name="AS_UNIQUEID" val="11499"/>
  <p:tag name="KSO_WM_BEAUTIFY_FLAG" val=""/>
</p:tagLst>
</file>

<file path=ppt/tags/tag267.xml><?xml version="1.0" encoding="utf-8"?>
<p:tagLst xmlns:p="http://schemas.openxmlformats.org/presentationml/2006/main">
  <p:tag name="AS_UNIQUEID" val="11500"/>
</p:tagLst>
</file>

<file path=ppt/tags/tag268.xml><?xml version="1.0" encoding="utf-8"?>
<p:tagLst xmlns:p="http://schemas.openxmlformats.org/presentationml/2006/main">
  <p:tag name="AS_UNIQUEID" val="909"/>
</p:tagLst>
</file>

<file path=ppt/tags/tag269.xml><?xml version="1.0" encoding="utf-8"?>
<p:tagLst xmlns:p="http://schemas.openxmlformats.org/presentationml/2006/main">
  <p:tag name="AS_UNIQUEID" val="913"/>
</p:tagLst>
</file>

<file path=ppt/tags/tag270.xml><?xml version="1.0" encoding="utf-8"?>
<p:tagLst xmlns:p="http://schemas.openxmlformats.org/presentationml/2006/main">
  <p:tag name="AS_UNIQUEID" val="914"/>
</p:tagLst>
</file>

<file path=ppt/tags/tag271.xml><?xml version="1.0" encoding="utf-8"?>
<p:tagLst xmlns:p="http://schemas.openxmlformats.org/presentationml/2006/main">
  <p:tag name="AS_UNIQUEID" val="915"/>
</p:tagLst>
</file>

<file path=ppt/tags/tag272.xml><?xml version="1.0" encoding="utf-8"?>
<p:tagLst xmlns:p="http://schemas.openxmlformats.org/presentationml/2006/main">
  <p:tag name="AS_UNIQUEID" val="916"/>
</p:tagLst>
</file>

<file path=ppt/tags/tag273.xml><?xml version="1.0" encoding="utf-8"?>
<p:tagLst xmlns:p="http://schemas.openxmlformats.org/presentationml/2006/main">
  <p:tag name="AS_UNIQUEID" val="917"/>
</p:tagLst>
</file>

<file path=ppt/tags/tag274.xml><?xml version="1.0" encoding="utf-8"?>
<p:tagLst xmlns:p="http://schemas.openxmlformats.org/presentationml/2006/main">
  <p:tag name="AS_UNIQUEID" val="918"/>
</p:tagLst>
</file>

<file path=ppt/tags/tag275.xml><?xml version="1.0" encoding="utf-8"?>
<p:tagLst xmlns:p="http://schemas.openxmlformats.org/presentationml/2006/main">
  <p:tag name="AS_UNIQUEID" val="919"/>
</p:tagLst>
</file>

<file path=ppt/tags/tag276.xml><?xml version="1.0" encoding="utf-8"?>
<p:tagLst xmlns:p="http://schemas.openxmlformats.org/presentationml/2006/main">
  <p:tag name="AS_UNIQUEID" val="11501"/>
  <p:tag name="KSO_WM_BEAUTIFY_FLAG" val=""/>
</p:tagLst>
</file>

<file path=ppt/tags/tag277.xml><?xml version="1.0" encoding="utf-8"?>
<p:tagLst xmlns:p="http://schemas.openxmlformats.org/presentationml/2006/main">
  <p:tag name="AS_UNIQUEID" val="11502"/>
  <p:tag name="KSO_WM_BEAUTIFY_FLAG" val=""/>
</p:tagLst>
</file>

<file path=ppt/tags/tag278.xml><?xml version="1.0" encoding="utf-8"?>
<p:tagLst xmlns:p="http://schemas.openxmlformats.org/presentationml/2006/main">
  <p:tag name="AS_UNIQUEID" val="11503"/>
</p:tagLst>
</file>

<file path=ppt/tags/tag279.xml><?xml version="1.0" encoding="utf-8"?>
<p:tagLst xmlns:p="http://schemas.openxmlformats.org/presentationml/2006/main">
  <p:tag name="AS_UNIQUEID" val="909"/>
</p:tagLst>
</file>

<file path=ppt/tags/tag280.xml><?xml version="1.0" encoding="utf-8"?>
<p:tagLst xmlns:p="http://schemas.openxmlformats.org/presentationml/2006/main">
  <p:tag name="AS_UNIQUEID" val="913"/>
</p:tagLst>
</file>

<file path=ppt/tags/tag281.xml><?xml version="1.0" encoding="utf-8"?>
<p:tagLst xmlns:p="http://schemas.openxmlformats.org/presentationml/2006/main">
  <p:tag name="AS_UNIQUEID" val="914"/>
</p:tagLst>
</file>

<file path=ppt/tags/tag282.xml><?xml version="1.0" encoding="utf-8"?>
<p:tagLst xmlns:p="http://schemas.openxmlformats.org/presentationml/2006/main">
  <p:tag name="AS_UNIQUEID" val="915"/>
</p:tagLst>
</file>

<file path=ppt/tags/tag283.xml><?xml version="1.0" encoding="utf-8"?>
<p:tagLst xmlns:p="http://schemas.openxmlformats.org/presentationml/2006/main">
  <p:tag name="AS_UNIQUEID" val="916"/>
</p:tagLst>
</file>

<file path=ppt/tags/tag284.xml><?xml version="1.0" encoding="utf-8"?>
<p:tagLst xmlns:p="http://schemas.openxmlformats.org/presentationml/2006/main">
  <p:tag name="AS_UNIQUEID" val="917"/>
</p:tagLst>
</file>

<file path=ppt/tags/tag285.xml><?xml version="1.0" encoding="utf-8"?>
<p:tagLst xmlns:p="http://schemas.openxmlformats.org/presentationml/2006/main">
  <p:tag name="AS_UNIQUEID" val="918"/>
</p:tagLst>
</file>

<file path=ppt/tags/tag286.xml><?xml version="1.0" encoding="utf-8"?>
<p:tagLst xmlns:p="http://schemas.openxmlformats.org/presentationml/2006/main">
  <p:tag name="AS_UNIQUEID" val="919"/>
</p:tagLst>
</file>

<file path=ppt/tags/tag287.xml><?xml version="1.0" encoding="utf-8"?>
<p:tagLst xmlns:p="http://schemas.openxmlformats.org/presentationml/2006/main">
  <p:tag name="AS_UNIQUEID" val="11504"/>
</p:tagLst>
</file>

<file path=ppt/tags/tag288.xml><?xml version="1.0" encoding="utf-8"?>
<p:tagLst xmlns:p="http://schemas.openxmlformats.org/presentationml/2006/main">
  <p:tag name="AS_UNIQUEID" val="11505"/>
  <p:tag name="KSO_WM_UNIT_TABLE_BEAUTIFY" val="smartTable{7040b464-0856-418f-bf09-5e1d0b3f69bc}"/>
  <p:tag name="TABLE_ENDDRAG_ORIGIN_RECT" val="930*303"/>
  <p:tag name="TABLE_ENDDRAG_RECT" val="34*166*930*303"/>
</p:tagLst>
</file>

<file path=ppt/tags/tag289.xml><?xml version="1.0" encoding="utf-8"?>
<p:tagLst xmlns:p="http://schemas.openxmlformats.org/presentationml/2006/main">
  <p:tag name="AS_UNIQUEID" val="11624"/>
</p:tagLst>
</file>

<file path=ppt/tags/tag290.xml><?xml version="1.0" encoding="utf-8"?>
<p:tagLst xmlns:p="http://schemas.openxmlformats.org/presentationml/2006/main">
  <p:tag name="AS_UNIQUEID" val="11506"/>
</p:tagLst>
</file>

<file path=ppt/tags/tag291.xml><?xml version="1.0" encoding="utf-8"?>
<p:tagLst xmlns:p="http://schemas.openxmlformats.org/presentationml/2006/main">
  <p:tag name="AS_UNIQUEID" val="909"/>
</p:tagLst>
</file>

<file path=ppt/tags/tag292.xml><?xml version="1.0" encoding="utf-8"?>
<p:tagLst xmlns:p="http://schemas.openxmlformats.org/presentationml/2006/main">
  <p:tag name="AS_UNIQUEID" val="913"/>
</p:tagLst>
</file>

<file path=ppt/tags/tag293.xml><?xml version="1.0" encoding="utf-8"?>
<p:tagLst xmlns:p="http://schemas.openxmlformats.org/presentationml/2006/main">
  <p:tag name="AS_UNIQUEID" val="914"/>
</p:tagLst>
</file>

<file path=ppt/tags/tag294.xml><?xml version="1.0" encoding="utf-8"?>
<p:tagLst xmlns:p="http://schemas.openxmlformats.org/presentationml/2006/main">
  <p:tag name="AS_UNIQUEID" val="915"/>
</p:tagLst>
</file>

<file path=ppt/tags/tag295.xml><?xml version="1.0" encoding="utf-8"?>
<p:tagLst xmlns:p="http://schemas.openxmlformats.org/presentationml/2006/main">
  <p:tag name="AS_UNIQUEID" val="916"/>
</p:tagLst>
</file>

<file path=ppt/tags/tag296.xml><?xml version="1.0" encoding="utf-8"?>
<p:tagLst xmlns:p="http://schemas.openxmlformats.org/presentationml/2006/main">
  <p:tag name="AS_UNIQUEID" val="917"/>
</p:tagLst>
</file>

<file path=ppt/tags/tag297.xml><?xml version="1.0" encoding="utf-8"?>
<p:tagLst xmlns:p="http://schemas.openxmlformats.org/presentationml/2006/main">
  <p:tag name="AS_UNIQUEID" val="918"/>
</p:tagLst>
</file>

<file path=ppt/tags/tag298.xml><?xml version="1.0" encoding="utf-8"?>
<p:tagLst xmlns:p="http://schemas.openxmlformats.org/presentationml/2006/main">
  <p:tag name="AS_UNIQUEID" val="919"/>
</p:tagLst>
</file>

<file path=ppt/tags/tag299.xml><?xml version="1.0" encoding="utf-8"?>
<p:tagLst xmlns:p="http://schemas.openxmlformats.org/presentationml/2006/main">
  <p:tag name="AS_UNIQUEID" val="11507"/>
</p:tagLst>
</file>

<file path=ppt/tags/tag300.xml><?xml version="1.0" encoding="utf-8"?>
<p:tagLst xmlns:p="http://schemas.openxmlformats.org/presentationml/2006/main">
  <p:tag name="AS_UNIQUEID" val="11508"/>
  <p:tag name="KSO_WM_BEAUTIFY_FLAG" val=""/>
  <p:tag name="KSO_WM_UNIT_TABLE_BEAUTIFY" val="smartTable{0c8d0785-07ef-448e-ab57-fd96f42b6d47}"/>
  <p:tag name="TABLE_ENDDRAG_ORIGIN_RECT" val="887*304"/>
  <p:tag name="TABLE_ENDDRAG_RECT" val="34*166*887*304"/>
</p:tagLst>
</file>

<file path=ppt/tags/tag301.xml><?xml version="1.0" encoding="utf-8"?>
<p:tagLst xmlns:p="http://schemas.openxmlformats.org/presentationml/2006/main">
  <p:tag name="AS_UNIQUEID" val="11509"/>
</p:tagLst>
</file>

<file path=ppt/tags/tag302.xml><?xml version="1.0" encoding="utf-8"?>
<p:tagLst xmlns:p="http://schemas.openxmlformats.org/presentationml/2006/main">
  <p:tag name="AS_UNIQUEID" val="909"/>
</p:tagLst>
</file>

<file path=ppt/tags/tag303.xml><?xml version="1.0" encoding="utf-8"?>
<p:tagLst xmlns:p="http://schemas.openxmlformats.org/presentationml/2006/main">
  <p:tag name="AS_UNIQUEID" val="913"/>
</p:tagLst>
</file>

<file path=ppt/tags/tag304.xml><?xml version="1.0" encoding="utf-8"?>
<p:tagLst xmlns:p="http://schemas.openxmlformats.org/presentationml/2006/main">
  <p:tag name="AS_UNIQUEID" val="914"/>
</p:tagLst>
</file>

<file path=ppt/tags/tag305.xml><?xml version="1.0" encoding="utf-8"?>
<p:tagLst xmlns:p="http://schemas.openxmlformats.org/presentationml/2006/main">
  <p:tag name="AS_UNIQUEID" val="915"/>
</p:tagLst>
</file>

<file path=ppt/tags/tag306.xml><?xml version="1.0" encoding="utf-8"?>
<p:tagLst xmlns:p="http://schemas.openxmlformats.org/presentationml/2006/main">
  <p:tag name="AS_UNIQUEID" val="916"/>
</p:tagLst>
</file>

<file path=ppt/tags/tag307.xml><?xml version="1.0" encoding="utf-8"?>
<p:tagLst xmlns:p="http://schemas.openxmlformats.org/presentationml/2006/main">
  <p:tag name="AS_UNIQUEID" val="917"/>
</p:tagLst>
</file>

<file path=ppt/tags/tag308.xml><?xml version="1.0" encoding="utf-8"?>
<p:tagLst xmlns:p="http://schemas.openxmlformats.org/presentationml/2006/main">
  <p:tag name="AS_UNIQUEID" val="918"/>
</p:tagLst>
</file>

<file path=ppt/tags/tag309.xml><?xml version="1.0" encoding="utf-8"?>
<p:tagLst xmlns:p="http://schemas.openxmlformats.org/presentationml/2006/main">
  <p:tag name="AS_UNIQUEID" val="919"/>
</p:tagLst>
</file>

<file path=ppt/tags/tag310.xml><?xml version="1.0" encoding="utf-8"?>
<p:tagLst xmlns:p="http://schemas.openxmlformats.org/presentationml/2006/main">
  <p:tag name="AS_UNIQUEID" val="11510"/>
</p:tagLst>
</file>

<file path=ppt/tags/tag311.xml><?xml version="1.0" encoding="utf-8"?>
<p:tagLst xmlns:p="http://schemas.openxmlformats.org/presentationml/2006/main">
  <p:tag name="AS_UNIQUEID" val="11511"/>
  <p:tag name="KSO_WM_BEAUTIFY_FLAG" val=""/>
  <p:tag name="KSO_WM_UNIT_TABLE_BEAUTIFY" val="smartTable{2fbcc132-8962-4cde-8f6a-20af604131a7}"/>
  <p:tag name="TABLE_ENDDRAG_ORIGIN_RECT" val="886*345"/>
  <p:tag name="TABLE_ENDDRAG_RECT" val="34*166*886*345"/>
</p:tagLst>
</file>

<file path=ppt/tags/tag312.xml><?xml version="1.0" encoding="utf-8"?>
<p:tagLst xmlns:p="http://schemas.openxmlformats.org/presentationml/2006/main">
  <p:tag name="AS_UNIQUEID" val="11512"/>
</p:tagLst>
</file>

<file path=ppt/tags/tag313.xml><?xml version="1.0" encoding="utf-8"?>
<p:tagLst xmlns:p="http://schemas.openxmlformats.org/presentationml/2006/main">
  <p:tag name="AS_UNIQUEID" val="909"/>
</p:tagLst>
</file>

<file path=ppt/tags/tag314.xml><?xml version="1.0" encoding="utf-8"?>
<p:tagLst xmlns:p="http://schemas.openxmlformats.org/presentationml/2006/main">
  <p:tag name="AS_UNIQUEID" val="913"/>
</p:tagLst>
</file>

<file path=ppt/tags/tag315.xml><?xml version="1.0" encoding="utf-8"?>
<p:tagLst xmlns:p="http://schemas.openxmlformats.org/presentationml/2006/main">
  <p:tag name="AS_UNIQUEID" val="914"/>
</p:tagLst>
</file>

<file path=ppt/tags/tag316.xml><?xml version="1.0" encoding="utf-8"?>
<p:tagLst xmlns:p="http://schemas.openxmlformats.org/presentationml/2006/main">
  <p:tag name="AS_UNIQUEID" val="915"/>
</p:tagLst>
</file>

<file path=ppt/tags/tag317.xml><?xml version="1.0" encoding="utf-8"?>
<p:tagLst xmlns:p="http://schemas.openxmlformats.org/presentationml/2006/main">
  <p:tag name="AS_UNIQUEID" val="916"/>
</p:tagLst>
</file>

<file path=ppt/tags/tag318.xml><?xml version="1.0" encoding="utf-8"?>
<p:tagLst xmlns:p="http://schemas.openxmlformats.org/presentationml/2006/main">
  <p:tag name="AS_UNIQUEID" val="917"/>
</p:tagLst>
</file>

<file path=ppt/tags/tag319.xml><?xml version="1.0" encoding="utf-8"?>
<p:tagLst xmlns:p="http://schemas.openxmlformats.org/presentationml/2006/main">
  <p:tag name="AS_UNIQUEID" val="918"/>
</p:tagLst>
</file>

<file path=ppt/tags/tag320.xml><?xml version="1.0" encoding="utf-8"?>
<p:tagLst xmlns:p="http://schemas.openxmlformats.org/presentationml/2006/main">
  <p:tag name="AS_UNIQUEID" val="919"/>
</p:tagLst>
</file>

<file path=ppt/tags/tag321.xml><?xml version="1.0" encoding="utf-8"?>
<p:tagLst xmlns:p="http://schemas.openxmlformats.org/presentationml/2006/main">
  <p:tag name="AS_UNIQUEID" val="11513"/>
  <p:tag name="KSO_WM_BEAUTIFY_FLAG" val=""/>
</p:tagLst>
</file>

<file path=ppt/tags/tag322.xml><?xml version="1.0" encoding="utf-8"?>
<p:tagLst xmlns:p="http://schemas.openxmlformats.org/presentationml/2006/main">
  <p:tag name="AS_UNIQUEID" val="11514"/>
  <p:tag name="KSO_WM_BEAUTIFY_FLAG" val=""/>
</p:tagLst>
</file>

<file path=ppt/tags/tag323.xml><?xml version="1.0" encoding="utf-8"?>
<p:tagLst xmlns:p="http://schemas.openxmlformats.org/presentationml/2006/main">
  <p:tag name="AS_UNIQUEID" val="11515"/>
  <p:tag name="KSO_WM_BEAUTIFY_FLAG" val=""/>
</p:tagLst>
</file>

<file path=ppt/tags/tag324.xml><?xml version="1.0" encoding="utf-8"?>
<p:tagLst xmlns:p="http://schemas.openxmlformats.org/presentationml/2006/main">
  <p:tag name="AS_UNIQUEID" val="11516"/>
  <p:tag name="KSO_WM_BEAUTIFY_FLAG" val=""/>
</p:tagLst>
</file>

<file path=ppt/tags/tag325.xml><?xml version="1.0" encoding="utf-8"?>
<p:tagLst xmlns:p="http://schemas.openxmlformats.org/presentationml/2006/main">
  <p:tag name="AS_UNIQUEID" val="11517"/>
  <p:tag name="KSO_WM_BEAUTIFY_FLAG" val=""/>
</p:tagLst>
</file>

<file path=ppt/tags/tag326.xml><?xml version="1.0" encoding="utf-8"?>
<p:tagLst xmlns:p="http://schemas.openxmlformats.org/presentationml/2006/main">
  <p:tag name="AS_UNIQUEID" val="11518"/>
  <p:tag name="KSO_WM_BEAUTIFY_FLAG" val=""/>
</p:tagLst>
</file>

<file path=ppt/tags/tag327.xml><?xml version="1.0" encoding="utf-8"?>
<p:tagLst xmlns:p="http://schemas.openxmlformats.org/presentationml/2006/main">
  <p:tag name="AS_UNIQUEID" val="11519"/>
  <p:tag name="KSO_WM_BEAUTIFY_FLAG" val=""/>
</p:tagLst>
</file>

<file path=ppt/tags/tag328.xml><?xml version="1.0" encoding="utf-8"?>
<p:tagLst xmlns:p="http://schemas.openxmlformats.org/presentationml/2006/main">
  <p:tag name="AS_UNIQUEID" val="11520"/>
  <p:tag name="KSO_WM_BEAUTIFY_FLAG" val=""/>
</p:tagLst>
</file>

<file path=ppt/tags/tag329.xml><?xml version="1.0" encoding="utf-8"?>
<p:tagLst xmlns:p="http://schemas.openxmlformats.org/presentationml/2006/main">
  <p:tag name="AS_UNIQUEID" val="11521"/>
  <p:tag name="KSO_WM_BEAUTIFY_FLAG" val=""/>
</p:tagLst>
</file>

<file path=ppt/tags/tag330.xml><?xml version="1.0" encoding="utf-8"?>
<p:tagLst xmlns:p="http://schemas.openxmlformats.org/presentationml/2006/main">
  <p:tag name="AS_UNIQUEID" val="11522"/>
  <p:tag name="KSO_WM_BEAUTIFY_FLAG" val=""/>
</p:tagLst>
</file>

<file path=ppt/tags/tag331.xml><?xml version="1.0" encoding="utf-8"?>
<p:tagLst xmlns:p="http://schemas.openxmlformats.org/presentationml/2006/main">
  <p:tag name="AS_UNIQUEID" val="11523"/>
  <p:tag name="KSO_WM_BEAUTIFY_FLAG" val=""/>
</p:tagLst>
</file>

<file path=ppt/tags/tag332.xml><?xml version="1.0" encoding="utf-8"?>
<p:tagLst xmlns:p="http://schemas.openxmlformats.org/presentationml/2006/main">
  <p:tag name="AS_UNIQUEID" val="11524"/>
  <p:tag name="KSO_WM_BEAUTIFY_FLAG" val=""/>
</p:tagLst>
</file>

<file path=ppt/tags/tag333.xml><?xml version="1.0" encoding="utf-8"?>
<p:tagLst xmlns:p="http://schemas.openxmlformats.org/presentationml/2006/main">
  <p:tag name="AS_UNIQUEID" val="11525"/>
</p:tagLst>
</file>

<file path=ppt/tags/tag334.xml><?xml version="1.0" encoding="utf-8"?>
<p:tagLst xmlns:p="http://schemas.openxmlformats.org/presentationml/2006/main">
  <p:tag name="AS_UNIQUEID" val="909"/>
</p:tagLst>
</file>

<file path=ppt/tags/tag335.xml><?xml version="1.0" encoding="utf-8"?>
<p:tagLst xmlns:p="http://schemas.openxmlformats.org/presentationml/2006/main">
  <p:tag name="AS_UNIQUEID" val="913"/>
</p:tagLst>
</file>

<file path=ppt/tags/tag336.xml><?xml version="1.0" encoding="utf-8"?>
<p:tagLst xmlns:p="http://schemas.openxmlformats.org/presentationml/2006/main">
  <p:tag name="AS_UNIQUEID" val="914"/>
</p:tagLst>
</file>

<file path=ppt/tags/tag337.xml><?xml version="1.0" encoding="utf-8"?>
<p:tagLst xmlns:p="http://schemas.openxmlformats.org/presentationml/2006/main">
  <p:tag name="AS_UNIQUEID" val="915"/>
</p:tagLst>
</file>

<file path=ppt/tags/tag338.xml><?xml version="1.0" encoding="utf-8"?>
<p:tagLst xmlns:p="http://schemas.openxmlformats.org/presentationml/2006/main">
  <p:tag name="AS_UNIQUEID" val="916"/>
</p:tagLst>
</file>

<file path=ppt/tags/tag339.xml><?xml version="1.0" encoding="utf-8"?>
<p:tagLst xmlns:p="http://schemas.openxmlformats.org/presentationml/2006/main">
  <p:tag name="AS_UNIQUEID" val="917"/>
</p:tagLst>
</file>

<file path=ppt/tags/tag340.xml><?xml version="1.0" encoding="utf-8"?>
<p:tagLst xmlns:p="http://schemas.openxmlformats.org/presentationml/2006/main">
  <p:tag name="AS_UNIQUEID" val="918"/>
</p:tagLst>
</file>

<file path=ppt/tags/tag341.xml><?xml version="1.0" encoding="utf-8"?>
<p:tagLst xmlns:p="http://schemas.openxmlformats.org/presentationml/2006/main">
  <p:tag name="AS_UNIQUEID" val="919"/>
</p:tagLst>
</file>

<file path=ppt/tags/tag342.xml><?xml version="1.0" encoding="utf-8"?>
<p:tagLst xmlns:p="http://schemas.openxmlformats.org/presentationml/2006/main">
  <p:tag name="AS_UNIQUEID" val="11526"/>
</p:tagLst>
</file>

<file path=ppt/tags/tag343.xml><?xml version="1.0" encoding="utf-8"?>
<p:tagLst xmlns:p="http://schemas.openxmlformats.org/presentationml/2006/main">
  <p:tag name="AS_UNIQUEID" val="11527"/>
  <p:tag name="KSO_WM_BEAUTIFY_FLAG" val=""/>
  <p:tag name="KSO_WM_UNIT_TABLE_BEAUTIFY" val="smartTable{4ea7c692-e383-42a2-943b-6fe4d5576ebe}"/>
  <p:tag name="TABLE_COLORIDX" val="l"/>
  <p:tag name="TABLE_EMPHASIZE_COLOR" val="8684935"/>
  <p:tag name="TABLE_ENDDRAG_ORIGIN_RECT" val="884*339"/>
  <p:tag name="TABLE_ENDDRAG_RECT" val="36*166*884*339"/>
  <p:tag name="TABLE_SKINIDX" val="-1"/>
</p:tagLst>
</file>

<file path=ppt/tags/tag344.xml><?xml version="1.0" encoding="utf-8"?>
<p:tagLst xmlns:p="http://schemas.openxmlformats.org/presentationml/2006/main">
  <p:tag name="AS_UNIQUEID" val="11528"/>
  <p:tag name="KSO_WM_BEAUTIFY_FLAG" val=""/>
</p:tagLst>
</file>

<file path=ppt/tags/tag345.xml><?xml version="1.0" encoding="utf-8"?>
<p:tagLst xmlns:p="http://schemas.openxmlformats.org/presentationml/2006/main">
  <p:tag name="AS_UNIQUEID" val="11529"/>
  <p:tag name="KSO_WM_BEAUTIFY_FLAG" val=""/>
</p:tagLst>
</file>

<file path=ppt/tags/tag346.xml><?xml version="1.0" encoding="utf-8"?>
<p:tagLst xmlns:p="http://schemas.openxmlformats.org/presentationml/2006/main">
  <p:tag name="AS_UNIQUEID" val="11530"/>
  <p:tag name="KSO_WM_BEAUTIFY_FLAG" val=""/>
</p:tagLst>
</file>

<file path=ppt/tags/tag347.xml><?xml version="1.0" encoding="utf-8"?>
<p:tagLst xmlns:p="http://schemas.openxmlformats.org/presentationml/2006/main">
  <p:tag name="AS_UNIQUEID" val="11700"/>
</p:tagLst>
</file>

<file path=ppt/tags/tag348.xml><?xml version="1.0" encoding="utf-8"?>
<p:tagLst xmlns:p="http://schemas.openxmlformats.org/presentationml/2006/main">
  <p:tag name="AS_UNIQUEID" val="11701"/>
</p:tagLst>
</file>

<file path=ppt/tags/tag34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7">
      <vt:lpstr>Arial</vt:lpstr>
      <vt:lpstr>Calibri</vt:lpstr>
      <vt:lpstr>微软雅黑</vt:lpstr>
      <vt:lpstr>方正粗黑宋简体</vt:lpstr>
      <vt:lpstr>华文楷体</vt:lpstr>
      <vt:lpstr>楷体</vt:lpstr>
      <vt:lpstr>汉真广标</vt:lpstr>
      <vt:lpstr>Wingdings</vt:lpstr>
      <vt:lpstr>黑体</vt:lpstr>
      <vt:lpstr>方正仿宋简体</vt:lpstr>
      <vt:lpstr>等线</vt:lpstr>
      <vt:lpstr>宋体</vt:lpstr>
      <vt:lpstr>NEU-BZ-S92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2024-09-20T18:31:56.780</cp:lastPrinted>
  <dcterms:created xsi:type="dcterms:W3CDTF">2024-09-20T10:31:56Z</dcterms:created>
  <dcterms:modified xsi:type="dcterms:W3CDTF">2024-09-20T10:31:59Z</dcterms:modified>
</cp:coreProperties>
</file>