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45E5C-049F-49EB-B560-71E41301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3670C-EA76-42DB-A7A6-6ED69B3E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8C68E-E34C-45D7-A3CD-528FD8B4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59ED9-9E1F-498F-A96E-FABFF5A7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7EDCF-6C60-466C-9D7A-C496DF3C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61D7F-A91C-4400-86E5-115E1AF5E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2313D-7EB7-4B3F-A388-8E00FCA5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7BBED-1DCC-438A-8186-73028DCD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D6564-24DE-489F-9727-9B489EDB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E2A17-98F7-4318-B7A0-017D59A2A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A285F-FEFE-498C-AB9C-362D0088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1113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惰性气体灭火剂消防领域标准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惰性气体灭火剂概述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惰性气体灭火剂消防领域标准制定背景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惰性气体灭火剂消防领域标准内容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惰性气体灭火剂消防领域标准实施与监管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惰性气体灭火剂消防领域标准的影响与展望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惰性气体灭火剂概述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9056" name="矩形: 圆角 4"/>
          <p:cNvSpPr/>
          <p:nvPr>
            <p:custDataLst>
              <p:tags r:id="rId2"/>
            </p:custDataLst>
          </p:nvPr>
        </p:nvSpPr>
        <p:spPr>
          <a:xfrm>
            <a:off x="551935" y="3265827"/>
            <a:ext cx="5158285" cy="100970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"/>
            </p:custDataLst>
          </p:nvPr>
        </p:nvSpPr>
        <p:spPr>
          <a:xfrm>
            <a:off x="1083426" y="3401909"/>
            <a:ext cx="4254494" cy="678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定义：惰性气体灭火剂是一种以惰性气体为主要成分的灭火剂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60" name="矩形: 圆角 4"/>
          <p:cNvSpPr/>
          <p:nvPr>
            <p:custDataLst>
              <p:tags r:id="rId4"/>
            </p:custDataLst>
          </p:nvPr>
        </p:nvSpPr>
        <p:spPr>
          <a:xfrm>
            <a:off x="6481780" y="3265827"/>
            <a:ext cx="5158285" cy="101034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6933676" y="3401909"/>
            <a:ext cx="4254494" cy="678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特点：惰性气体灭火剂具有无毒、无害、无污染、不燃烧、不导电等特性，能够有效地抑制火焰燃烧，达到灭火的目的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灭火原理</a:t>
            </a:r>
            <a:endParaRPr lang="zh-CN" altLang="en-US"/>
          </a:p>
        </p:txBody>
      </p:sp>
      <p:sp>
        <p:nvSpPr>
          <p:cNvPr id="104910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抑制燃烧链式反应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稀释空气中的氧气或化学反应剂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降低燃烧物温度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稀释空气中的可燃气体浓度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应用范围</a:t>
            </a:r>
            <a:endParaRPr lang="zh-CN" altLang="en-US"/>
          </a:p>
        </p:txBody>
      </p:sp>
      <p:sp>
        <p:nvSpPr>
          <p:cNvPr id="10491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适用于A、B、C类火灾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适用于高、中、低电子洁净厂房等场所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可替代干粉灭火器、气体灭火器等传统灭火器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适用于电子设备、通讯设备、计算机设备等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惰性气体灭火剂消防领域标准制定背景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消防领域标准的重要性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提高消防救援效率和质量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推动消防行业技术创新和发展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保障人民生命财产安全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规范消防产品市场秩序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惰性气体灭火剂在消防领域的应用现状</a:t>
            </a:r>
            <a:endParaRPr lang="zh-CN" altLang="en-US"/>
          </a:p>
        </p:txBody>
      </p:sp>
      <p:sp>
        <p:nvSpPr>
          <p:cNvPr id="10493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惰性气体灭火剂的种类和特点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消防领域对灭火剂的要求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惰性气体灭火剂在消防领域的应用范围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惰性气体灭火剂在消防领域的应用效果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标准制定的目的和意义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规范惰性气体灭火剂的生产和使用，提高消防安全水平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推动消防领域的技术进步和创新发展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促进消防行业的标准化、规范化发展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提高消防产品的质量和可靠性，保障人民生命财产安全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惰性气体灭火剂消防领域标准内容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https://d.book118.com/155031113343011033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宋体</vt:lpstr>
      <vt:lpstr>Wingdings</vt:lpstr>
      <vt:lpstr>Office Theme</vt:lpstr>
      <vt:lpstr>惰性气体灭火剂消防领域标准</vt:lpstr>
      <vt:lpstr>目录</vt:lpstr>
      <vt:lpstr>添加章节标题</vt:lpstr>
      <vt:lpstr>惰性气体灭火剂概述</vt:lpstr>
      <vt:lpstr>定义与特点</vt:lpstr>
      <vt:lpstr>灭火原理</vt:lpstr>
      <vt:lpstr>应用范围</vt:lpstr>
      <vt:lpstr>惰性气体灭火剂消防领域标准制定背景</vt:lpstr>
      <vt:lpstr>消防领域标准的重要性</vt:lpstr>
      <vt:lpstr>惰性气体灭火剂在消防领域的应用现状</vt:lpstr>
      <vt:lpstr>标准制定的目的和意义</vt:lpstr>
      <vt:lpstr>惰性气体灭火剂消防领域标准内容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2024-08-29T07:00:33.128</cp:lastPrinted>
  <dcterms:created xsi:type="dcterms:W3CDTF">2024-08-28T23:00:33Z</dcterms:created>
  <dcterms:modified xsi:type="dcterms:W3CDTF">2024-08-28T23:00:35Z</dcterms:modified>
</cp:coreProperties>
</file>