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6D0C50-B737-4F02-8D9A-7C03555453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00B146-547D-4724-B482-00AF342EF3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32827F-705E-4398-8EA7-09125289E1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823074-0B80-4224-8828-79E37FA899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E55FEC9-6667-4B08-A0E0-A1436192DD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D700329-EF30-4A41-BFDD-0B9AADE980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190933E-957F-4B21-A084-92A1DD2F19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18A26A-03F1-47FC-92E2-AD2343570E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6A258A-4757-4E00-AF25-0B9F9BEB40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5226EB-7F9F-4B3C-8D71-6073244719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55B207-B7FC-4C93-BDCF-644A407EB3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5032130004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(苏教版)二年级数学下册课件-统计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统计的初步认识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数据的收集与整理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数据的表示与分析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生活中的统计应用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课堂练习与巩固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统计的初步认识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统计是数学的一个重要分支，它通过对数据进行收集、整理、分析和解释，帮助我们更好地理解数据背后的信息和规律。在日常生活和工作中，统计的应用非常广泛，如市场调查、数据分析、科学实验等。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统计的意义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统计的方法有很多种，包括描述性统计和推断性统计。描述性统计主要是对数据进行整理和描述，如求平均数、中位数、众数等；推断性统计则是通过样本信息来推测总体特征，如回归分析、假设检验等。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统计的常用方法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统计的意义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统计图表的作用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统计图表是一种直观的展示数据的方式，通过图表可以清晰地看出数据的分布、变化和关系。常见的统计图表有柱状图、折线图、饼图等。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统计图表的制作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制作统计图表需要选择合适的图表类型，并根据数据特征进行图表设计和美化。在制作过程中，需要注意数据的准确性和图表的清晰度，以便更好地传递信息。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9275" r="192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统计图表的认识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数据的收集与整理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通过问卷、访谈等方式，直接向相关人员了解情况，收集数据。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调查法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0181" b="10181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通过实地观察、记录数据，如统计交通流量、天气情况等。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通过实验获取数据，如测量不同液体的体积和质量等。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数据收集的方法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将数据按照一定的标准进行分类，如按照年龄、性别等分类。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7886" r="7886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分类整理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将数据按照大小、时间等进行排序，以便更好地了解数据分布情况。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排序整理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将分类或排序后的数据进行汇总，计算总数、平均数等统计指标。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汇总整理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数据整理的方法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确定统计表的结构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收集数据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整理数据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制作统计表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制作简单的统计表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7332" r="17332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4585" r="14585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包括表头、表身和表注三个部分。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根据统计目的收集相关数据。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对数据进行分类、排序和汇总等整理工作。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按照规定的格式制作统计表，包括填写表头、表身和表注等部分。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数据的表示与分析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使用图表（如柱状图、折线图、饼图等）直观展示数据，便于观察和分析。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256" r="12256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图表表示法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用文字描述数据的特点和趋势，如平均数、最大值、最小值等。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文字描述法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5903" r="2590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通过表格整理和呈现数据，便于比较和分析不同数据之间的关系。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表格表示法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数据的表示方法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https://d.book118.com/155032130004011103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2024-09-12T04:27:18.926</cp:lastPrinted>
  <dcterms:created xsi:type="dcterms:W3CDTF">2024-09-11T20:27:18Z</dcterms:created>
  <dcterms:modified xsi:type="dcterms:W3CDTF">2024-09-11T20:27:20Z</dcterms:modified>
</cp:coreProperties>
</file>