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79B897-46C9-4DBB-AC8B-2F1575616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F9832-3C29-4308-B9B1-81D855EF8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A3FA9F-B553-4823-9DE4-C2E482EC1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ED55DA-9114-44BD-A8A1-39955D1D1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A5650B-42C5-40F3-B381-0D77BE7D7C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401A2E-C84A-4EC6-9CA1-D7993AE707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5C1E2-1080-4984-8FDC-92C43FC4F0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09554-64D3-4B4E-90AD-423313C350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FA5867-2F4E-4761-9CA7-EA6863ECA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D2E85-8BF3-49A5-90CC-E00DBDA9C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503B0-53B7-4453-83EC-67C7408A5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040231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汇报时间：</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工程消防施工中的疏散通道设计与建设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疏散通道设计的重要性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疏散通道设计的要素</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疏散通道建设的要点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工程案例分析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未来发展方向与挑战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疏散通道设计的重要性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70" b="547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保障人员安全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在火灾等紧急情况下，疏散通道是人员逃生的唯一通道，因此其设计必须充分考虑安全性，确保人员能够快速、安全地撤离。</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合理的设计可以避免人员在逃生过程中发生拥堵、摔倒等意外，最大限度地保障人员安全。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有效的疏散通道设计能够引导人员快速到达安全区域，从而减少火灾造成的人员伤亡和财产损失。</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合理的疏散通道布局可以最大化利用场地资源，提高灭火救援的效率，进一步降低火灾损失。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减少火灾损失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符合消防法规要求</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疏散通道的设计必须符合国家消防法规和相关标准的要求，确保其合法性和合规性。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遵循相关法规和标准可以确保疏散通道在紧急情况下能够发挥其应有的作用，保障人员安全撤离。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疏散通道设计的要素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疏散通道的宽度应足够宽敞，以便在紧急情况下人员能够快速通过。根据相关规定，疏散通道的宽度不应小于1米，且每个出口的宽度应根据场所的容纳人数和疏散速率进行计算。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宽度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疏散通道的数量应根据场所的规模和容纳人数进行合理规划，确保在紧急情况下能够满足快速疏散的需求。对于大型场所，应设置多个疏散通道，并确保每个通道都畅通无阻。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宽度与数量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指示标识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在疏散通道内应设置明显的指示标识，指引人员正确逃生方向。标识应简洁明了，易于理解，并使用国际通用的安全色和图形符号。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照明</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疏散通道内应有足够的照明设备，以便在黑暗中能够清晰地看到指示标识和逃生路线。照明设备应具有备用电源或应急照明功能，以确保在断电情况下仍能正常工作。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88" r="2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指示标识与照明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疏散通道的建筑材料应具有较好的耐火性能，以延缓火势蔓延。常用的耐火材料包括耐火砖、耐火混凝土和防火涂料等。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材料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疏散通道的耐火时间应符合相关规定，确保在火灾中能够维持一段时间的正常使用。对于重要场所的疏散通道，应进行耐火试验，确保其具有足够的耐火时间和隔热性能。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耐火性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材料与耐火性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疏散通道应设置防烟设施，以减少烟雾对逃生人员的影响。防烟设施可以采用机械加压送风方式，通过送风系统向疏散通道内送风，保持通道内正压，防止烟雾进入。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排烟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对于存在大量烟雾的场所，应设置排烟系统，以便尽快排除烟雾，提高逃生效率。排烟系统可以采用机械排风方式，通过排风设备将烟雾排出室外。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防烟与排烟系统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疏散通道建设的要点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https://d.book118.com/155040231022011121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2024-09-23T23:16:19.312</cp:lastPrinted>
  <dcterms:created xsi:type="dcterms:W3CDTF">2024-09-23T15:16:19Z</dcterms:created>
  <dcterms:modified xsi:type="dcterms:W3CDTF">2024-09-23T15:16:21Z</dcterms:modified>
</cp:coreProperties>
</file>