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8463A-D8BC-4B24-B456-10D3FA561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B83BC-6EAD-4B23-B1C3-F830B6EF7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4CE53-A7CD-4F33-96F0-BB44AB543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DE0AE-EA9F-4F4C-8B55-CFBAA061E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52E039-9A86-4DB0-9211-451374A91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6C4336-63E9-4D2D-A279-5D283CF62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EC9827-1D0A-4396-83B3-C209E8703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4869F-2921-49B2-A910-629831AE7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48378-FADE-4845-AB0F-949BACBE2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709B6-7786-43DC-BC5E-61C05DDA6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AFCA0-C84D-479D-B1E8-3E32EAD51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403200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急救药物选用1归纳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常见急救药物选用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急救药物选用注意事项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急救药物选用案例分析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910" r="24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26" r="342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急救药物的定义与分类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急救药物可根据作用机制和用途进行分类，如心血管急救药、呼吸系统急救药、神经系统急救药等。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急救药物是指用于紧急救治的药物，具有快速起效、针对性强的特点。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急救药物的重要性与应用场景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急救药物在紧急救治中具有至关重要的作用，能够迅速缓解症状、稳定病情，为后续治疗争取时间。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应用场景包括家庭急救、户外运动急救、交通事故现场等。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根据患者症状选择合适的急救药物，遵循安全、有效、便捷的原则。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确保药物在有效期内、注意药物的剂量和使用方法、避免药物相互作用和不良反应、及时寻求专业医疗救治。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急救药物的选用原则与注意事项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常见急救药物选用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73" r="1897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95" r="1339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041" r="1804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抗心律失常药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用于治疗心律失常症状的药物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用于治疗室性心律失常，尤其适用于危及生命的室性期前收缩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用于治疗各种室上性和室性心律失常，尤其适用于危及生命的快速型室性心律失常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用于治疗室上性心律失常，如房颤、房扑和阵发性室上速等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利多卡因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胺碘酮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维拉帕米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硝酸甘油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硝酸异山梨酯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硝苯地平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抗心绞痛药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4729" r="472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用于缓解心绞痛症状的药物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用于缓解稳定型和不稳定型心绞痛的症状，可扩张冠脉血管，增加心肌供血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用于缓解心绞痛症状，作用机制与硝酸甘油相似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用于治疗稳定型心绞痛，可扩张外周血管，降低心脏后负荷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993" r="149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用于降低血压的药物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用于轻、中度高血压的治疗，通过抑制中枢和外周交感神经活性降低血压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利血平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用于治疗各种类型的高血压，通过扩张血管降低血压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硝苯地平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用于治疗中度至重度高血压，通过减少血容量和心输出量降低血压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氯噻酮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抗高血压药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用于治疗休克症状的药物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多巴胺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去甲肾上腺素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间羟胺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用于治疗各种原因引起的休克，通过兴奋心脏β₁受体增加心输出量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用于治疗急性休克，尤其适用于伴有心肌收缩力减弱或血容量不足的情况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用于治疗各种原因引起的休克，尤其适用于伴有心动过缓或心脏停搏的情况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抗休克药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用于治疗癫痫发作的药物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用于治疗癫痫持续状态，可迅速控制癫痫发作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地西泮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用于治疗部分性发作和全面性发作的癫痫患者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卡马西平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用于治疗强直阵挛性发作和部分性发作的癫痫患者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苯妥英钠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抗癫痫药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用于缓解焦虑和改善睡眠的药物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具有镇静、抗焦虑、催眠和抗惊厥作用，可用于焦虑症和失眠的治疗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地西泮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具有镇静、催眠、抗惊厥和抗焦虑作用，可用于短期治疗失眠和焦虑症状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氯氮䓬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具有镇静、抗焦虑和催眠作用，可用于短期治疗失眠和焦虑症状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艾司唑仑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镇静催眠药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https://d.book118.com/155040320013011100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2024-09-07T18:33:39.439</cp:lastPrinted>
  <dcterms:created xsi:type="dcterms:W3CDTF">2024-09-07T10:33:39Z</dcterms:created>
  <dcterms:modified xsi:type="dcterms:W3CDTF">2024-09-07T10:33:41Z</dcterms:modified>
</cp:coreProperties>
</file>