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823766-B599-4A5E-9983-B5EF60078C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C0BA78-1F47-45C3-B666-315E7308EB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85670E-F004-4CC3-8794-EDFB4975B9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D5882E-05BA-4826-A8D8-98880BC7D9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9F1683B-32A4-4866-B941-4F53F1F917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9F8AF0-BB43-42D6-8813-50BEBCD755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C178FE0-D211-4B7A-A669-B54AE1B7F4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5F57A9-4433-4114-A77A-498FDEE076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C25550-515B-4F25-8484-ACA36DF875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87FAC5-85FE-43BC-9357-DAD31F283B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556344-BACC-48CE-892A-A2F56A229C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5041124341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13147" y="731459"/>
            <a:ext cx="5352910" cy="30152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7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整体护理查房操作流程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15579" y="1400762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381903" y="1114301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5CA5F4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147367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查房前的准备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查房过程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查房后工作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查房前的准备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68" r="3256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24" r="3252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根据患者的病情和护理需求，选择一个合适的时间进行查房，确保患者和医护人员都能参与。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选择合适的时间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选择一个安静、整洁、适合讨论的场所进行查房，确保参与人员能够舒适地进行交流。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确定查房地点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确定查房时间和地点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提前告知患者及家属查房的时间和地点，以便他们做好准备。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通知参与查房的医护人员，确保他们能够准时参加。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通知相关人员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通知医护人员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通知患者及家属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查阅患者的护理记录，了解患者的病情和护理情况。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准备护理记录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准备查房表格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准备相关资料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9741" r="974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准备查房用的表格，包括患者基本信息、护理计划、护理效果评估等。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查阅相关资料，了解患者所患疾病的相关知识，以便更好地进行查房讨论。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准备查房用品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查房过程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自我介绍和确认患者身份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确认患者身份，核对患者姓名、年龄、性别、床号等信息，确保查房对象正确。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查房前，护士应向患者及家属自我介绍，说明查房的目的和流程，以建立良好的护患关系。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632" r="663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收集患者病情资料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护士通过询问患者及家属，了解患者的病史、症状、体征等信息。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查看患者的医疗记录、护理记录、实验室检查结果等资料，全面了解患者的病情状况。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根据收集到的病情资料，对患者的病情状况、自身认知情况进行评估。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对患者的心理状况、家庭支持情况进行了解，为制定护理计划提供依据。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评估患者情况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https://d.book118.com/155041124341011112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2024-09-19T13:22:58.009</cp:lastPrinted>
  <dcterms:created xsi:type="dcterms:W3CDTF">2024-09-19T05:22:58Z</dcterms:created>
  <dcterms:modified xsi:type="dcterms:W3CDTF">2024-09-19T05:22:59Z</dcterms:modified>
</cp:coreProperties>
</file>