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3A9FF-94CF-4220-BA6E-87F83B906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62EEB-6D50-4DCE-A22E-6DC6FF578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F84E5-C9D0-415D-83D4-896B70F28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6A215-AA54-4EC6-9D57-96BBC4FA5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331BE8-073F-4A04-BFFD-8332B1172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17E7CE-A47F-4C14-A272-F9FCEAE26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20E490-2FB5-4032-A290-19CEAE835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90186-F6FD-4491-80E5-C46D499A8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82426-F385-4BA2-9579-0A15C6F4D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DBDF4-4AA9-4BB4-A694-664945BC0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C4ACD-B719-4D72-BDDE-84683511E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4220210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元旦食品安全培训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元旦食品安全概述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元旦食品安全法律法规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元旦食品安全风险评估和控制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元旦食品安全检测和监督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元旦食品安全培训和教育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元旦食品安全案例分析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元旦食品安全概述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https://d.book118.com/155042202101011100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2024-09-08T01:15:24.830</cp:lastPrinted>
  <dcterms:created xsi:type="dcterms:W3CDTF">2024-09-07T17:15:24Z</dcterms:created>
  <dcterms:modified xsi:type="dcterms:W3CDTF">2024-09-07T17:15:26Z</dcterms:modified>
</cp:coreProperties>
</file>